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7" r:id="rId11"/>
    <p:sldId id="268" r:id="rId12"/>
    <p:sldId id="265" r:id="rId13"/>
    <p:sldId id="270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8167-0898-5749-A0E0-E72BAD2EDB26}" v="241" dt="2024-12-06T16:19:26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29597-077C-4927-8FF5-341013FA1858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60B67DD-3BBF-4712-8E0B-189250225B05}">
      <dgm:prSet custT="1"/>
      <dgm:spPr/>
      <dgm:t>
        <a:bodyPr/>
        <a:lstStyle/>
        <a:p>
          <a:r>
            <a:rPr lang="en-US" sz="2400" b="1" baseline="0" dirty="0"/>
            <a:t>Key Categories of Variables</a:t>
          </a:r>
          <a:endParaRPr lang="en-US" sz="2400" dirty="0"/>
        </a:p>
      </dgm:t>
    </dgm:pt>
    <dgm:pt modelId="{91FC6EF6-2579-439D-B3AA-A1BCF5D27BAC}" type="parTrans" cxnId="{553DCDD0-0ECA-4893-9948-451CB93C168A}">
      <dgm:prSet/>
      <dgm:spPr/>
      <dgm:t>
        <a:bodyPr/>
        <a:lstStyle/>
        <a:p>
          <a:endParaRPr lang="en-US"/>
        </a:p>
      </dgm:t>
    </dgm:pt>
    <dgm:pt modelId="{8CB27455-7A3B-4685-90DF-334AB0FED682}" type="sibTrans" cxnId="{553DCDD0-0ECA-4893-9948-451CB93C168A}">
      <dgm:prSet/>
      <dgm:spPr/>
      <dgm:t>
        <a:bodyPr/>
        <a:lstStyle/>
        <a:p>
          <a:endParaRPr lang="en-US"/>
        </a:p>
      </dgm:t>
    </dgm:pt>
    <dgm:pt modelId="{FB0853E2-CF39-4868-824E-B5AAEF7554BD}">
      <dgm:prSet/>
      <dgm:spPr/>
      <dgm:t>
        <a:bodyPr/>
        <a:lstStyle/>
        <a:p>
          <a:r>
            <a:rPr lang="en-US" baseline="0" dirty="0"/>
            <a:t>1. </a:t>
          </a:r>
          <a:r>
            <a:rPr lang="en-US" b="1" baseline="0" dirty="0"/>
            <a:t>School Identification and General Information:</a:t>
          </a:r>
          <a:endParaRPr lang="en-US" dirty="0"/>
        </a:p>
      </dgm:t>
    </dgm:pt>
    <dgm:pt modelId="{C3A18274-3CA5-4030-A240-3506B0A0F425}" type="parTrans" cxnId="{AB5AB2FC-96D0-43C0-AB8E-67F9E4BB37AA}">
      <dgm:prSet/>
      <dgm:spPr/>
      <dgm:t>
        <a:bodyPr/>
        <a:lstStyle/>
        <a:p>
          <a:endParaRPr lang="en-US"/>
        </a:p>
      </dgm:t>
    </dgm:pt>
    <dgm:pt modelId="{3B558971-1B91-40EF-8D4C-239C84FD5E41}" type="sibTrans" cxnId="{AB5AB2FC-96D0-43C0-AB8E-67F9E4BB37AA}">
      <dgm:prSet/>
      <dgm:spPr/>
      <dgm:t>
        <a:bodyPr/>
        <a:lstStyle/>
        <a:p>
          <a:endParaRPr lang="en-US"/>
        </a:p>
      </dgm:t>
    </dgm:pt>
    <dgm:pt modelId="{6876ACCD-76BB-407E-B61A-7EF091F58629}">
      <dgm:prSet/>
      <dgm:spPr/>
      <dgm:t>
        <a:bodyPr/>
        <a:lstStyle/>
        <a:p>
          <a:r>
            <a:rPr lang="en-US" baseline="0" dirty="0"/>
            <a:t>Variables: School_ID, Short_Name, Long_Name, School_Type, Primary_Category, Address, etc.</a:t>
          </a:r>
          <a:endParaRPr lang="en-US" dirty="0"/>
        </a:p>
      </dgm:t>
    </dgm:pt>
    <dgm:pt modelId="{20D1227C-6F01-49DE-B863-8FBB2B9F62AB}" type="parTrans" cxnId="{F3DADADE-54EB-45F7-A02E-E15F6A61E77D}">
      <dgm:prSet/>
      <dgm:spPr/>
      <dgm:t>
        <a:bodyPr/>
        <a:lstStyle/>
        <a:p>
          <a:endParaRPr lang="en-US"/>
        </a:p>
      </dgm:t>
    </dgm:pt>
    <dgm:pt modelId="{ED447DD9-41B6-4B69-95E6-520ACA848952}" type="sibTrans" cxnId="{F3DADADE-54EB-45F7-A02E-E15F6A61E77D}">
      <dgm:prSet/>
      <dgm:spPr/>
      <dgm:t>
        <a:bodyPr/>
        <a:lstStyle/>
        <a:p>
          <a:endParaRPr lang="en-US"/>
        </a:p>
      </dgm:t>
    </dgm:pt>
    <dgm:pt modelId="{EA5E047D-1A4F-4B59-A027-38621102319E}">
      <dgm:prSet/>
      <dgm:spPr/>
      <dgm:t>
        <a:bodyPr/>
        <a:lstStyle/>
        <a:p>
          <a:r>
            <a:rPr lang="en-US" baseline="0" dirty="0"/>
            <a:t>Purpose: Provides unique identifiers and general details about the schools, such as their names, types (e.g., Elementary, High School), and locations.</a:t>
          </a:r>
          <a:endParaRPr lang="en-US" dirty="0"/>
        </a:p>
      </dgm:t>
    </dgm:pt>
    <dgm:pt modelId="{842EF762-5AD6-48DB-A4CD-3BB04F88DB73}" type="parTrans" cxnId="{20D27272-993A-46C4-A618-E3C98597507C}">
      <dgm:prSet/>
      <dgm:spPr/>
      <dgm:t>
        <a:bodyPr/>
        <a:lstStyle/>
        <a:p>
          <a:endParaRPr lang="en-US"/>
        </a:p>
      </dgm:t>
    </dgm:pt>
    <dgm:pt modelId="{86C51E7F-F7FF-4ADA-94F2-F0BBEC5C57CE}" type="sibTrans" cxnId="{20D27272-993A-46C4-A618-E3C98597507C}">
      <dgm:prSet/>
      <dgm:spPr/>
      <dgm:t>
        <a:bodyPr/>
        <a:lstStyle/>
        <a:p>
          <a:endParaRPr lang="en-US"/>
        </a:p>
      </dgm:t>
    </dgm:pt>
    <dgm:pt modelId="{3F35283B-6856-49ED-9843-797CACB5DF46}">
      <dgm:prSet/>
      <dgm:spPr/>
      <dgm:t>
        <a:bodyPr/>
        <a:lstStyle/>
        <a:p>
          <a:r>
            <a:rPr lang="en-US" baseline="0" dirty="0"/>
            <a:t>2. </a:t>
          </a:r>
          <a:r>
            <a:rPr lang="en-US" b="1" baseline="0" dirty="0"/>
            <a:t>Enrollment and Demographic Details:</a:t>
          </a:r>
          <a:endParaRPr lang="en-US" dirty="0"/>
        </a:p>
      </dgm:t>
    </dgm:pt>
    <dgm:pt modelId="{E9695DAD-23BD-40E2-A397-8F430022DB50}" type="parTrans" cxnId="{4E801EEC-0920-4355-8F82-5465FE9A48CA}">
      <dgm:prSet/>
      <dgm:spPr/>
      <dgm:t>
        <a:bodyPr/>
        <a:lstStyle/>
        <a:p>
          <a:endParaRPr lang="en-US"/>
        </a:p>
      </dgm:t>
    </dgm:pt>
    <dgm:pt modelId="{5345B5AA-67CD-4634-90E2-584B3B2558A9}" type="sibTrans" cxnId="{4E801EEC-0920-4355-8F82-5465FE9A48CA}">
      <dgm:prSet/>
      <dgm:spPr/>
      <dgm:t>
        <a:bodyPr/>
        <a:lstStyle/>
        <a:p>
          <a:endParaRPr lang="en-US"/>
        </a:p>
      </dgm:t>
    </dgm:pt>
    <dgm:pt modelId="{7A1D2C06-9466-4995-86E6-19AE21F20452}">
      <dgm:prSet/>
      <dgm:spPr/>
      <dgm:t>
        <a:bodyPr/>
        <a:lstStyle/>
        <a:p>
          <a:r>
            <a:rPr lang="en-US" baseline="0" dirty="0"/>
            <a:t>Variables: Student_Count_Total, Student_Count_Low_Income, Student_Count_Special_Ed, Student_Count_Black, Student_Count_Hispanic, etc.</a:t>
          </a:r>
          <a:endParaRPr lang="en-US" dirty="0"/>
        </a:p>
      </dgm:t>
    </dgm:pt>
    <dgm:pt modelId="{D5735CA7-2B51-4221-8519-56D48D7F5E96}" type="parTrans" cxnId="{4F9ACBF9-69C4-41C5-B450-66CF809A6C0C}">
      <dgm:prSet/>
      <dgm:spPr/>
      <dgm:t>
        <a:bodyPr/>
        <a:lstStyle/>
        <a:p>
          <a:endParaRPr lang="en-US"/>
        </a:p>
      </dgm:t>
    </dgm:pt>
    <dgm:pt modelId="{76537381-C00C-46E4-BEA3-AA5CF4E16CFF}" type="sibTrans" cxnId="{4F9ACBF9-69C4-41C5-B450-66CF809A6C0C}">
      <dgm:prSet/>
      <dgm:spPr/>
      <dgm:t>
        <a:bodyPr/>
        <a:lstStyle/>
        <a:p>
          <a:endParaRPr lang="en-US"/>
        </a:p>
      </dgm:t>
    </dgm:pt>
    <dgm:pt modelId="{9A21075D-9E8C-41CB-94B6-43E9F958A49D}">
      <dgm:prSet/>
      <dgm:spPr/>
      <dgm:t>
        <a:bodyPr/>
        <a:lstStyle/>
        <a:p>
          <a:r>
            <a:rPr lang="en-US" baseline="0" dirty="0"/>
            <a:t>Purpose: Captures the size and composition of the student body, including ethnic and socioeconomic breakdowns.</a:t>
          </a:r>
          <a:endParaRPr lang="en-US" dirty="0"/>
        </a:p>
      </dgm:t>
    </dgm:pt>
    <dgm:pt modelId="{224BDB08-E568-4824-86A7-FB12E0E07F0D}" type="parTrans" cxnId="{79E86359-AAE4-462E-8B73-083975F7185A}">
      <dgm:prSet/>
      <dgm:spPr/>
      <dgm:t>
        <a:bodyPr/>
        <a:lstStyle/>
        <a:p>
          <a:endParaRPr lang="en-US"/>
        </a:p>
      </dgm:t>
    </dgm:pt>
    <dgm:pt modelId="{94E55640-FF7D-47AD-81B3-90846AF7CE09}" type="sibTrans" cxnId="{79E86359-AAE4-462E-8B73-083975F7185A}">
      <dgm:prSet/>
      <dgm:spPr/>
      <dgm:t>
        <a:bodyPr/>
        <a:lstStyle/>
        <a:p>
          <a:endParaRPr lang="en-US"/>
        </a:p>
      </dgm:t>
    </dgm:pt>
    <dgm:pt modelId="{658F3DCC-60EB-4A1D-8B8C-2B0D9A72F4C6}">
      <dgm:prSet/>
      <dgm:spPr/>
      <dgm:t>
        <a:bodyPr/>
        <a:lstStyle/>
        <a:p>
          <a:r>
            <a:rPr lang="en-US" baseline="0" dirty="0"/>
            <a:t>3. </a:t>
          </a:r>
          <a:r>
            <a:rPr lang="en-US" b="1" baseline="0" dirty="0"/>
            <a:t>Academic Performance:</a:t>
          </a:r>
          <a:endParaRPr lang="en-US" dirty="0"/>
        </a:p>
      </dgm:t>
    </dgm:pt>
    <dgm:pt modelId="{A1960C45-C952-4899-A5C1-42F48E882963}" type="parTrans" cxnId="{CE7CAA02-7494-420C-A071-155746ADEC53}">
      <dgm:prSet/>
      <dgm:spPr/>
      <dgm:t>
        <a:bodyPr/>
        <a:lstStyle/>
        <a:p>
          <a:endParaRPr lang="en-US"/>
        </a:p>
      </dgm:t>
    </dgm:pt>
    <dgm:pt modelId="{2AE63FFE-094C-4053-A24B-F934BF987564}" type="sibTrans" cxnId="{CE7CAA02-7494-420C-A071-155746ADEC53}">
      <dgm:prSet/>
      <dgm:spPr/>
      <dgm:t>
        <a:bodyPr/>
        <a:lstStyle/>
        <a:p>
          <a:endParaRPr lang="en-US"/>
        </a:p>
      </dgm:t>
    </dgm:pt>
    <dgm:pt modelId="{91622270-4AE4-4773-B562-31C425A59141}">
      <dgm:prSet/>
      <dgm:spPr/>
      <dgm:t>
        <a:bodyPr/>
        <a:lstStyle/>
        <a:p>
          <a:r>
            <a:rPr lang="en-US" baseline="0" dirty="0"/>
            <a:t>Variables: Mean_ACT, Average_ACT_School, Graduation_Rate_School, College_Enrollment_Rate_School, etc.</a:t>
          </a:r>
          <a:endParaRPr lang="en-US" dirty="0"/>
        </a:p>
      </dgm:t>
    </dgm:pt>
    <dgm:pt modelId="{E49DB3EC-0552-48A1-8978-7D19AB089518}" type="parTrans" cxnId="{A34EC5E2-4327-4C7B-989F-DDEEF0A4C77C}">
      <dgm:prSet/>
      <dgm:spPr/>
      <dgm:t>
        <a:bodyPr/>
        <a:lstStyle/>
        <a:p>
          <a:endParaRPr lang="en-US"/>
        </a:p>
      </dgm:t>
    </dgm:pt>
    <dgm:pt modelId="{C3F6C431-3B3F-4465-B5C2-F93EC10EB6AC}" type="sibTrans" cxnId="{A34EC5E2-4327-4C7B-989F-DDEEF0A4C77C}">
      <dgm:prSet/>
      <dgm:spPr/>
      <dgm:t>
        <a:bodyPr/>
        <a:lstStyle/>
        <a:p>
          <a:endParaRPr lang="en-US"/>
        </a:p>
      </dgm:t>
    </dgm:pt>
    <dgm:pt modelId="{74E9CC89-F072-48AC-8083-AF185F25A4B5}">
      <dgm:prSet/>
      <dgm:spPr/>
      <dgm:t>
        <a:bodyPr/>
        <a:lstStyle/>
        <a:p>
          <a:r>
            <a:rPr lang="en-US" baseline="0" dirty="0"/>
            <a:t>Purpose: Provides data on key performance metrics, such as test scores, graduation rates, and college enrollment percentages.</a:t>
          </a:r>
          <a:endParaRPr lang="en-US" dirty="0"/>
        </a:p>
      </dgm:t>
    </dgm:pt>
    <dgm:pt modelId="{08C56702-471A-407B-A8A8-6233AF60F7EF}" type="parTrans" cxnId="{C1D345B1-83A6-474E-88F5-81BE72A08F5B}">
      <dgm:prSet/>
      <dgm:spPr/>
      <dgm:t>
        <a:bodyPr/>
        <a:lstStyle/>
        <a:p>
          <a:endParaRPr lang="en-US"/>
        </a:p>
      </dgm:t>
    </dgm:pt>
    <dgm:pt modelId="{D66A1752-7351-4280-8752-3D882346F2CC}" type="sibTrans" cxnId="{C1D345B1-83A6-474E-88F5-81BE72A08F5B}">
      <dgm:prSet/>
      <dgm:spPr/>
      <dgm:t>
        <a:bodyPr/>
        <a:lstStyle/>
        <a:p>
          <a:endParaRPr lang="en-US"/>
        </a:p>
      </dgm:t>
    </dgm:pt>
    <dgm:pt modelId="{0FBBD159-C9CC-484B-8D62-DD94377C4575}" type="pres">
      <dgm:prSet presAssocID="{A0929597-077C-4927-8FF5-341013FA1858}" presName="vert0" presStyleCnt="0">
        <dgm:presLayoutVars>
          <dgm:dir/>
          <dgm:animOne val="branch"/>
          <dgm:animLvl val="lvl"/>
        </dgm:presLayoutVars>
      </dgm:prSet>
      <dgm:spPr/>
    </dgm:pt>
    <dgm:pt modelId="{862B73E2-41B3-BA4E-8680-3F45ABCFADAA}" type="pres">
      <dgm:prSet presAssocID="{460B67DD-3BBF-4712-8E0B-189250225B05}" presName="thickLine" presStyleLbl="alignNode1" presStyleIdx="0" presStyleCnt="4"/>
      <dgm:spPr/>
    </dgm:pt>
    <dgm:pt modelId="{A56710EB-6AF6-174C-B849-46A49525708D}" type="pres">
      <dgm:prSet presAssocID="{460B67DD-3BBF-4712-8E0B-189250225B05}" presName="horz1" presStyleCnt="0"/>
      <dgm:spPr/>
    </dgm:pt>
    <dgm:pt modelId="{ACB2DA7C-45BA-4342-8E14-C000FEB0F481}" type="pres">
      <dgm:prSet presAssocID="{460B67DD-3BBF-4712-8E0B-189250225B05}" presName="tx1" presStyleLbl="revTx" presStyleIdx="0" presStyleCnt="10" custScaleX="500000"/>
      <dgm:spPr/>
    </dgm:pt>
    <dgm:pt modelId="{D53651E4-17AA-F049-AEB3-E4679FD08C56}" type="pres">
      <dgm:prSet presAssocID="{460B67DD-3BBF-4712-8E0B-189250225B05}" presName="vert1" presStyleCnt="0"/>
      <dgm:spPr/>
    </dgm:pt>
    <dgm:pt modelId="{A20D1340-72EC-AB42-8286-54407A65E7D7}" type="pres">
      <dgm:prSet presAssocID="{FB0853E2-CF39-4868-824E-B5AAEF7554BD}" presName="thickLine" presStyleLbl="alignNode1" presStyleIdx="1" presStyleCnt="4"/>
      <dgm:spPr/>
    </dgm:pt>
    <dgm:pt modelId="{5537C283-35CF-C142-9C85-7A45897334FE}" type="pres">
      <dgm:prSet presAssocID="{FB0853E2-CF39-4868-824E-B5AAEF7554BD}" presName="horz1" presStyleCnt="0"/>
      <dgm:spPr/>
    </dgm:pt>
    <dgm:pt modelId="{82C3E29E-4B45-3447-A5BC-BEF676A2EA75}" type="pres">
      <dgm:prSet presAssocID="{FB0853E2-CF39-4868-824E-B5AAEF7554BD}" presName="tx1" presStyleLbl="revTx" presStyleIdx="1" presStyleCnt="10"/>
      <dgm:spPr/>
    </dgm:pt>
    <dgm:pt modelId="{A598F916-02E1-E343-8272-60B00EEB9422}" type="pres">
      <dgm:prSet presAssocID="{FB0853E2-CF39-4868-824E-B5AAEF7554BD}" presName="vert1" presStyleCnt="0"/>
      <dgm:spPr/>
    </dgm:pt>
    <dgm:pt modelId="{97A9CECA-C589-594F-9154-133542888D71}" type="pres">
      <dgm:prSet presAssocID="{6876ACCD-76BB-407E-B61A-7EF091F58629}" presName="vertSpace2a" presStyleCnt="0"/>
      <dgm:spPr/>
    </dgm:pt>
    <dgm:pt modelId="{1B418A25-9F5A-D64D-8E2D-A60B27CA6899}" type="pres">
      <dgm:prSet presAssocID="{6876ACCD-76BB-407E-B61A-7EF091F58629}" presName="horz2" presStyleCnt="0"/>
      <dgm:spPr/>
    </dgm:pt>
    <dgm:pt modelId="{F10B0C20-DABC-D04B-AA96-A8290A853D09}" type="pres">
      <dgm:prSet presAssocID="{6876ACCD-76BB-407E-B61A-7EF091F58629}" presName="horzSpace2" presStyleCnt="0"/>
      <dgm:spPr/>
    </dgm:pt>
    <dgm:pt modelId="{7DBE3FA8-8102-9E4A-8E50-0BA64ADE4578}" type="pres">
      <dgm:prSet presAssocID="{6876ACCD-76BB-407E-B61A-7EF091F58629}" presName="tx2" presStyleLbl="revTx" presStyleIdx="2" presStyleCnt="10"/>
      <dgm:spPr/>
    </dgm:pt>
    <dgm:pt modelId="{BDBABD2A-BD59-AD4F-9F7E-C27D7CCA105C}" type="pres">
      <dgm:prSet presAssocID="{6876ACCD-76BB-407E-B61A-7EF091F58629}" presName="vert2" presStyleCnt="0"/>
      <dgm:spPr/>
    </dgm:pt>
    <dgm:pt modelId="{CBEB820B-217A-B549-AC39-B4D11F8A5878}" type="pres">
      <dgm:prSet presAssocID="{6876ACCD-76BB-407E-B61A-7EF091F58629}" presName="thinLine2b" presStyleLbl="callout" presStyleIdx="0" presStyleCnt="6"/>
      <dgm:spPr/>
    </dgm:pt>
    <dgm:pt modelId="{E5BF6568-40F6-B94C-B067-40CFDB662C2A}" type="pres">
      <dgm:prSet presAssocID="{6876ACCD-76BB-407E-B61A-7EF091F58629}" presName="vertSpace2b" presStyleCnt="0"/>
      <dgm:spPr/>
    </dgm:pt>
    <dgm:pt modelId="{264CE84D-7D1C-3B4F-B33F-286864E8A23B}" type="pres">
      <dgm:prSet presAssocID="{EA5E047D-1A4F-4B59-A027-38621102319E}" presName="horz2" presStyleCnt="0"/>
      <dgm:spPr/>
    </dgm:pt>
    <dgm:pt modelId="{D7946B97-A498-F14F-AF11-99B34A3C88F1}" type="pres">
      <dgm:prSet presAssocID="{EA5E047D-1A4F-4B59-A027-38621102319E}" presName="horzSpace2" presStyleCnt="0"/>
      <dgm:spPr/>
    </dgm:pt>
    <dgm:pt modelId="{56B1DC5F-C591-3F40-A2E1-4520CEB97B3C}" type="pres">
      <dgm:prSet presAssocID="{EA5E047D-1A4F-4B59-A027-38621102319E}" presName="tx2" presStyleLbl="revTx" presStyleIdx="3" presStyleCnt="10"/>
      <dgm:spPr/>
    </dgm:pt>
    <dgm:pt modelId="{7B2732CF-F6DC-3446-AA2D-5920A728C2B0}" type="pres">
      <dgm:prSet presAssocID="{EA5E047D-1A4F-4B59-A027-38621102319E}" presName="vert2" presStyleCnt="0"/>
      <dgm:spPr/>
    </dgm:pt>
    <dgm:pt modelId="{0825F7B9-5A36-A545-AC7F-9B4983D4BD92}" type="pres">
      <dgm:prSet presAssocID="{EA5E047D-1A4F-4B59-A027-38621102319E}" presName="thinLine2b" presStyleLbl="callout" presStyleIdx="1" presStyleCnt="6"/>
      <dgm:spPr/>
    </dgm:pt>
    <dgm:pt modelId="{83168F12-A4B8-ED47-8474-D49A80DB89CC}" type="pres">
      <dgm:prSet presAssocID="{EA5E047D-1A4F-4B59-A027-38621102319E}" presName="vertSpace2b" presStyleCnt="0"/>
      <dgm:spPr/>
    </dgm:pt>
    <dgm:pt modelId="{431A9DE1-43C2-594C-ABC6-A8A493B6E844}" type="pres">
      <dgm:prSet presAssocID="{3F35283B-6856-49ED-9843-797CACB5DF46}" presName="thickLine" presStyleLbl="alignNode1" presStyleIdx="2" presStyleCnt="4"/>
      <dgm:spPr/>
    </dgm:pt>
    <dgm:pt modelId="{CE841B82-9DFF-AA45-9A82-AA8D493AB245}" type="pres">
      <dgm:prSet presAssocID="{3F35283B-6856-49ED-9843-797CACB5DF46}" presName="horz1" presStyleCnt="0"/>
      <dgm:spPr/>
    </dgm:pt>
    <dgm:pt modelId="{590CFFAF-9415-CB4F-996D-9E1BD6EA8E94}" type="pres">
      <dgm:prSet presAssocID="{3F35283B-6856-49ED-9843-797CACB5DF46}" presName="tx1" presStyleLbl="revTx" presStyleIdx="4" presStyleCnt="10"/>
      <dgm:spPr/>
    </dgm:pt>
    <dgm:pt modelId="{477F903D-AFD2-B942-94AD-6A142615C85E}" type="pres">
      <dgm:prSet presAssocID="{3F35283B-6856-49ED-9843-797CACB5DF46}" presName="vert1" presStyleCnt="0"/>
      <dgm:spPr/>
    </dgm:pt>
    <dgm:pt modelId="{8FDAA02F-4BC6-3A4C-942D-21E068092744}" type="pres">
      <dgm:prSet presAssocID="{7A1D2C06-9466-4995-86E6-19AE21F20452}" presName="vertSpace2a" presStyleCnt="0"/>
      <dgm:spPr/>
    </dgm:pt>
    <dgm:pt modelId="{C3E880D7-C03D-E040-A626-8FCCB19305D1}" type="pres">
      <dgm:prSet presAssocID="{7A1D2C06-9466-4995-86E6-19AE21F20452}" presName="horz2" presStyleCnt="0"/>
      <dgm:spPr/>
    </dgm:pt>
    <dgm:pt modelId="{0B9FADE3-F498-E14B-BEEB-BF1D8E9FAF19}" type="pres">
      <dgm:prSet presAssocID="{7A1D2C06-9466-4995-86E6-19AE21F20452}" presName="horzSpace2" presStyleCnt="0"/>
      <dgm:spPr/>
    </dgm:pt>
    <dgm:pt modelId="{E5A5EAB6-5BF3-3342-AD78-DEA5803987FA}" type="pres">
      <dgm:prSet presAssocID="{7A1D2C06-9466-4995-86E6-19AE21F20452}" presName="tx2" presStyleLbl="revTx" presStyleIdx="5" presStyleCnt="10"/>
      <dgm:spPr/>
    </dgm:pt>
    <dgm:pt modelId="{3C83EF9C-D945-8242-96CA-529802EE08EC}" type="pres">
      <dgm:prSet presAssocID="{7A1D2C06-9466-4995-86E6-19AE21F20452}" presName="vert2" presStyleCnt="0"/>
      <dgm:spPr/>
    </dgm:pt>
    <dgm:pt modelId="{820F58F4-3CE2-1941-A5FD-CBB1DA6EF9FE}" type="pres">
      <dgm:prSet presAssocID="{7A1D2C06-9466-4995-86E6-19AE21F20452}" presName="thinLine2b" presStyleLbl="callout" presStyleIdx="2" presStyleCnt="6"/>
      <dgm:spPr/>
    </dgm:pt>
    <dgm:pt modelId="{BE8E783C-06D6-B64C-857F-5E634C5D9506}" type="pres">
      <dgm:prSet presAssocID="{7A1D2C06-9466-4995-86E6-19AE21F20452}" presName="vertSpace2b" presStyleCnt="0"/>
      <dgm:spPr/>
    </dgm:pt>
    <dgm:pt modelId="{2745C93B-5FFD-4C4E-B3C6-E7C62BE56897}" type="pres">
      <dgm:prSet presAssocID="{9A21075D-9E8C-41CB-94B6-43E9F958A49D}" presName="horz2" presStyleCnt="0"/>
      <dgm:spPr/>
    </dgm:pt>
    <dgm:pt modelId="{D28E0F0E-23EC-4441-B5E8-7E3875E02F18}" type="pres">
      <dgm:prSet presAssocID="{9A21075D-9E8C-41CB-94B6-43E9F958A49D}" presName="horzSpace2" presStyleCnt="0"/>
      <dgm:spPr/>
    </dgm:pt>
    <dgm:pt modelId="{E4CFF38A-0AAD-294E-BE8D-A02479488F0C}" type="pres">
      <dgm:prSet presAssocID="{9A21075D-9E8C-41CB-94B6-43E9F958A49D}" presName="tx2" presStyleLbl="revTx" presStyleIdx="6" presStyleCnt="10"/>
      <dgm:spPr/>
    </dgm:pt>
    <dgm:pt modelId="{81446989-94F5-334A-BD86-11818F4FF3C7}" type="pres">
      <dgm:prSet presAssocID="{9A21075D-9E8C-41CB-94B6-43E9F958A49D}" presName="vert2" presStyleCnt="0"/>
      <dgm:spPr/>
    </dgm:pt>
    <dgm:pt modelId="{51DC9030-5D16-E945-8113-3F0CC2D9CD3D}" type="pres">
      <dgm:prSet presAssocID="{9A21075D-9E8C-41CB-94B6-43E9F958A49D}" presName="thinLine2b" presStyleLbl="callout" presStyleIdx="3" presStyleCnt="6"/>
      <dgm:spPr/>
    </dgm:pt>
    <dgm:pt modelId="{A7B617FC-F383-AB4D-BD65-66B18CD25342}" type="pres">
      <dgm:prSet presAssocID="{9A21075D-9E8C-41CB-94B6-43E9F958A49D}" presName="vertSpace2b" presStyleCnt="0"/>
      <dgm:spPr/>
    </dgm:pt>
    <dgm:pt modelId="{FB0DA6FD-FE87-154C-BF03-5B9E5E050F17}" type="pres">
      <dgm:prSet presAssocID="{658F3DCC-60EB-4A1D-8B8C-2B0D9A72F4C6}" presName="thickLine" presStyleLbl="alignNode1" presStyleIdx="3" presStyleCnt="4"/>
      <dgm:spPr/>
    </dgm:pt>
    <dgm:pt modelId="{FF49779E-6417-2B4F-9A4E-B157D33644E6}" type="pres">
      <dgm:prSet presAssocID="{658F3DCC-60EB-4A1D-8B8C-2B0D9A72F4C6}" presName="horz1" presStyleCnt="0"/>
      <dgm:spPr/>
    </dgm:pt>
    <dgm:pt modelId="{471133B0-2D02-F44D-B789-1D03300163E3}" type="pres">
      <dgm:prSet presAssocID="{658F3DCC-60EB-4A1D-8B8C-2B0D9A72F4C6}" presName="tx1" presStyleLbl="revTx" presStyleIdx="7" presStyleCnt="10"/>
      <dgm:spPr/>
    </dgm:pt>
    <dgm:pt modelId="{EDEB4190-C8BA-E54D-8170-D6DB2A239D34}" type="pres">
      <dgm:prSet presAssocID="{658F3DCC-60EB-4A1D-8B8C-2B0D9A72F4C6}" presName="vert1" presStyleCnt="0"/>
      <dgm:spPr/>
    </dgm:pt>
    <dgm:pt modelId="{93ED82AD-62CF-BA47-9FE1-A876178DC13D}" type="pres">
      <dgm:prSet presAssocID="{91622270-4AE4-4773-B562-31C425A59141}" presName="vertSpace2a" presStyleCnt="0"/>
      <dgm:spPr/>
    </dgm:pt>
    <dgm:pt modelId="{88579146-0592-ED42-B093-4972470F8AA3}" type="pres">
      <dgm:prSet presAssocID="{91622270-4AE4-4773-B562-31C425A59141}" presName="horz2" presStyleCnt="0"/>
      <dgm:spPr/>
    </dgm:pt>
    <dgm:pt modelId="{CD780858-454D-E24A-9C71-227C638ED1B4}" type="pres">
      <dgm:prSet presAssocID="{91622270-4AE4-4773-B562-31C425A59141}" presName="horzSpace2" presStyleCnt="0"/>
      <dgm:spPr/>
    </dgm:pt>
    <dgm:pt modelId="{737C01DE-EAF1-094B-9213-61CB0294C35D}" type="pres">
      <dgm:prSet presAssocID="{91622270-4AE4-4773-B562-31C425A59141}" presName="tx2" presStyleLbl="revTx" presStyleIdx="8" presStyleCnt="10"/>
      <dgm:spPr/>
    </dgm:pt>
    <dgm:pt modelId="{620A3472-4983-1545-A4B1-A99AF78458B8}" type="pres">
      <dgm:prSet presAssocID="{91622270-4AE4-4773-B562-31C425A59141}" presName="vert2" presStyleCnt="0"/>
      <dgm:spPr/>
    </dgm:pt>
    <dgm:pt modelId="{1A116861-4174-C141-8ED1-79C8481F0022}" type="pres">
      <dgm:prSet presAssocID="{91622270-4AE4-4773-B562-31C425A59141}" presName="thinLine2b" presStyleLbl="callout" presStyleIdx="4" presStyleCnt="6"/>
      <dgm:spPr/>
    </dgm:pt>
    <dgm:pt modelId="{55A1D158-335F-8F4C-9743-061685FAA6A3}" type="pres">
      <dgm:prSet presAssocID="{91622270-4AE4-4773-B562-31C425A59141}" presName="vertSpace2b" presStyleCnt="0"/>
      <dgm:spPr/>
    </dgm:pt>
    <dgm:pt modelId="{44C70329-DFDC-8B4F-947E-9132D813FCC0}" type="pres">
      <dgm:prSet presAssocID="{74E9CC89-F072-48AC-8083-AF185F25A4B5}" presName="horz2" presStyleCnt="0"/>
      <dgm:spPr/>
    </dgm:pt>
    <dgm:pt modelId="{1715F2F3-89B4-2342-AC89-63952DA6212C}" type="pres">
      <dgm:prSet presAssocID="{74E9CC89-F072-48AC-8083-AF185F25A4B5}" presName="horzSpace2" presStyleCnt="0"/>
      <dgm:spPr/>
    </dgm:pt>
    <dgm:pt modelId="{0A2DE9BF-2055-2C47-821B-615842D8CF37}" type="pres">
      <dgm:prSet presAssocID="{74E9CC89-F072-48AC-8083-AF185F25A4B5}" presName="tx2" presStyleLbl="revTx" presStyleIdx="9" presStyleCnt="10"/>
      <dgm:spPr/>
    </dgm:pt>
    <dgm:pt modelId="{836EC8A8-9C1A-D545-B953-5A29B38D4BCF}" type="pres">
      <dgm:prSet presAssocID="{74E9CC89-F072-48AC-8083-AF185F25A4B5}" presName="vert2" presStyleCnt="0"/>
      <dgm:spPr/>
    </dgm:pt>
    <dgm:pt modelId="{94C5EBD6-2D90-204E-861D-F9A365A06B89}" type="pres">
      <dgm:prSet presAssocID="{74E9CC89-F072-48AC-8083-AF185F25A4B5}" presName="thinLine2b" presStyleLbl="callout" presStyleIdx="5" presStyleCnt="6"/>
      <dgm:spPr/>
    </dgm:pt>
    <dgm:pt modelId="{9560E89C-BE4F-2A4F-B6BC-D72816120EC3}" type="pres">
      <dgm:prSet presAssocID="{74E9CC89-F072-48AC-8083-AF185F25A4B5}" presName="vertSpace2b" presStyleCnt="0"/>
      <dgm:spPr/>
    </dgm:pt>
  </dgm:ptLst>
  <dgm:cxnLst>
    <dgm:cxn modelId="{247D8402-9A22-9348-8A5A-7670130FC89F}" type="presOf" srcId="{7A1D2C06-9466-4995-86E6-19AE21F20452}" destId="{E5A5EAB6-5BF3-3342-AD78-DEA5803987FA}" srcOrd="0" destOrd="0" presId="urn:microsoft.com/office/officeart/2008/layout/LinedList"/>
    <dgm:cxn modelId="{CE7CAA02-7494-420C-A071-155746ADEC53}" srcId="{A0929597-077C-4927-8FF5-341013FA1858}" destId="{658F3DCC-60EB-4A1D-8B8C-2B0D9A72F4C6}" srcOrd="3" destOrd="0" parTransId="{A1960C45-C952-4899-A5C1-42F48E882963}" sibTransId="{2AE63FFE-094C-4053-A24B-F934BF987564}"/>
    <dgm:cxn modelId="{581DE508-AD8C-824C-A598-1081D7B12B0A}" type="presOf" srcId="{91622270-4AE4-4773-B562-31C425A59141}" destId="{737C01DE-EAF1-094B-9213-61CB0294C35D}" srcOrd="0" destOrd="0" presId="urn:microsoft.com/office/officeart/2008/layout/LinedList"/>
    <dgm:cxn modelId="{46A8CF17-DFC8-474A-A170-D6A75A56440D}" type="presOf" srcId="{FB0853E2-CF39-4868-824E-B5AAEF7554BD}" destId="{82C3E29E-4B45-3447-A5BC-BEF676A2EA75}" srcOrd="0" destOrd="0" presId="urn:microsoft.com/office/officeart/2008/layout/LinedList"/>
    <dgm:cxn modelId="{F0F34E1B-ED7F-7A43-8B8B-1C024203BAEA}" type="presOf" srcId="{6876ACCD-76BB-407E-B61A-7EF091F58629}" destId="{7DBE3FA8-8102-9E4A-8E50-0BA64ADE4578}" srcOrd="0" destOrd="0" presId="urn:microsoft.com/office/officeart/2008/layout/LinedList"/>
    <dgm:cxn modelId="{8365F33A-CA73-5148-9F16-CDD42357A1A3}" type="presOf" srcId="{460B67DD-3BBF-4712-8E0B-189250225B05}" destId="{ACB2DA7C-45BA-4342-8E14-C000FEB0F481}" srcOrd="0" destOrd="0" presId="urn:microsoft.com/office/officeart/2008/layout/LinedList"/>
    <dgm:cxn modelId="{79E86359-AAE4-462E-8B73-083975F7185A}" srcId="{3F35283B-6856-49ED-9843-797CACB5DF46}" destId="{9A21075D-9E8C-41CB-94B6-43E9F958A49D}" srcOrd="1" destOrd="0" parTransId="{224BDB08-E568-4824-86A7-FB12E0E07F0D}" sibTransId="{94E55640-FF7D-47AD-81B3-90846AF7CE09}"/>
    <dgm:cxn modelId="{90B8595F-245E-834D-8193-8458F2496C6D}" type="presOf" srcId="{658F3DCC-60EB-4A1D-8B8C-2B0D9A72F4C6}" destId="{471133B0-2D02-F44D-B789-1D03300163E3}" srcOrd="0" destOrd="0" presId="urn:microsoft.com/office/officeart/2008/layout/LinedList"/>
    <dgm:cxn modelId="{00453970-D2F2-644D-ADFF-C8025B890170}" type="presOf" srcId="{74E9CC89-F072-48AC-8083-AF185F25A4B5}" destId="{0A2DE9BF-2055-2C47-821B-615842D8CF37}" srcOrd="0" destOrd="0" presId="urn:microsoft.com/office/officeart/2008/layout/LinedList"/>
    <dgm:cxn modelId="{20D27272-993A-46C4-A618-E3C98597507C}" srcId="{FB0853E2-CF39-4868-824E-B5AAEF7554BD}" destId="{EA5E047D-1A4F-4B59-A027-38621102319E}" srcOrd="1" destOrd="0" parTransId="{842EF762-5AD6-48DB-A4CD-3BB04F88DB73}" sibTransId="{86C51E7F-F7FF-4ADA-94F2-F0BBEC5C57CE}"/>
    <dgm:cxn modelId="{C1D345B1-83A6-474E-88F5-81BE72A08F5B}" srcId="{658F3DCC-60EB-4A1D-8B8C-2B0D9A72F4C6}" destId="{74E9CC89-F072-48AC-8083-AF185F25A4B5}" srcOrd="1" destOrd="0" parTransId="{08C56702-471A-407B-A8A8-6233AF60F7EF}" sibTransId="{D66A1752-7351-4280-8752-3D882346F2CC}"/>
    <dgm:cxn modelId="{1C098CBF-31B1-7E43-BDED-66352941DD89}" type="presOf" srcId="{9A21075D-9E8C-41CB-94B6-43E9F958A49D}" destId="{E4CFF38A-0AAD-294E-BE8D-A02479488F0C}" srcOrd="0" destOrd="0" presId="urn:microsoft.com/office/officeart/2008/layout/LinedList"/>
    <dgm:cxn modelId="{553DCDD0-0ECA-4893-9948-451CB93C168A}" srcId="{A0929597-077C-4927-8FF5-341013FA1858}" destId="{460B67DD-3BBF-4712-8E0B-189250225B05}" srcOrd="0" destOrd="0" parTransId="{91FC6EF6-2579-439D-B3AA-A1BCF5D27BAC}" sibTransId="{8CB27455-7A3B-4685-90DF-334AB0FED682}"/>
    <dgm:cxn modelId="{F3DADADE-54EB-45F7-A02E-E15F6A61E77D}" srcId="{FB0853E2-CF39-4868-824E-B5AAEF7554BD}" destId="{6876ACCD-76BB-407E-B61A-7EF091F58629}" srcOrd="0" destOrd="0" parTransId="{20D1227C-6F01-49DE-B863-8FBB2B9F62AB}" sibTransId="{ED447DD9-41B6-4B69-95E6-520ACA848952}"/>
    <dgm:cxn modelId="{F2BB57E2-9880-9D43-B109-6C6851675351}" type="presOf" srcId="{3F35283B-6856-49ED-9843-797CACB5DF46}" destId="{590CFFAF-9415-CB4F-996D-9E1BD6EA8E94}" srcOrd="0" destOrd="0" presId="urn:microsoft.com/office/officeart/2008/layout/LinedList"/>
    <dgm:cxn modelId="{A34EC5E2-4327-4C7B-989F-DDEEF0A4C77C}" srcId="{658F3DCC-60EB-4A1D-8B8C-2B0D9A72F4C6}" destId="{91622270-4AE4-4773-B562-31C425A59141}" srcOrd="0" destOrd="0" parTransId="{E49DB3EC-0552-48A1-8978-7D19AB089518}" sibTransId="{C3F6C431-3B3F-4465-B5C2-F93EC10EB6AC}"/>
    <dgm:cxn modelId="{9C3E1AE6-E23D-D645-894E-C71502D9817F}" type="presOf" srcId="{EA5E047D-1A4F-4B59-A027-38621102319E}" destId="{56B1DC5F-C591-3F40-A2E1-4520CEB97B3C}" srcOrd="0" destOrd="0" presId="urn:microsoft.com/office/officeart/2008/layout/LinedList"/>
    <dgm:cxn modelId="{4E801EEC-0920-4355-8F82-5465FE9A48CA}" srcId="{A0929597-077C-4927-8FF5-341013FA1858}" destId="{3F35283B-6856-49ED-9843-797CACB5DF46}" srcOrd="2" destOrd="0" parTransId="{E9695DAD-23BD-40E2-A397-8F430022DB50}" sibTransId="{5345B5AA-67CD-4634-90E2-584B3B2558A9}"/>
    <dgm:cxn modelId="{4F9ACBF9-69C4-41C5-B450-66CF809A6C0C}" srcId="{3F35283B-6856-49ED-9843-797CACB5DF46}" destId="{7A1D2C06-9466-4995-86E6-19AE21F20452}" srcOrd="0" destOrd="0" parTransId="{D5735CA7-2B51-4221-8519-56D48D7F5E96}" sibTransId="{76537381-C00C-46E4-BEA3-AA5CF4E16CFF}"/>
    <dgm:cxn modelId="{ACB8A6FA-BDF9-424D-B65D-E4996FA2E03E}" type="presOf" srcId="{A0929597-077C-4927-8FF5-341013FA1858}" destId="{0FBBD159-C9CC-484B-8D62-DD94377C4575}" srcOrd="0" destOrd="0" presId="urn:microsoft.com/office/officeart/2008/layout/LinedList"/>
    <dgm:cxn modelId="{AB5AB2FC-96D0-43C0-AB8E-67F9E4BB37AA}" srcId="{A0929597-077C-4927-8FF5-341013FA1858}" destId="{FB0853E2-CF39-4868-824E-B5AAEF7554BD}" srcOrd="1" destOrd="0" parTransId="{C3A18274-3CA5-4030-A240-3506B0A0F425}" sibTransId="{3B558971-1B91-40EF-8D4C-239C84FD5E41}"/>
    <dgm:cxn modelId="{BA2553D6-175B-F145-BAA7-BDAED35B2340}" type="presParOf" srcId="{0FBBD159-C9CC-484B-8D62-DD94377C4575}" destId="{862B73E2-41B3-BA4E-8680-3F45ABCFADAA}" srcOrd="0" destOrd="0" presId="urn:microsoft.com/office/officeart/2008/layout/LinedList"/>
    <dgm:cxn modelId="{4053CA34-9C8B-8C48-9962-EC189714AD5A}" type="presParOf" srcId="{0FBBD159-C9CC-484B-8D62-DD94377C4575}" destId="{A56710EB-6AF6-174C-B849-46A49525708D}" srcOrd="1" destOrd="0" presId="urn:microsoft.com/office/officeart/2008/layout/LinedList"/>
    <dgm:cxn modelId="{CC1E4C83-0C90-614C-B414-A34FC1E1F213}" type="presParOf" srcId="{A56710EB-6AF6-174C-B849-46A49525708D}" destId="{ACB2DA7C-45BA-4342-8E14-C000FEB0F481}" srcOrd="0" destOrd="0" presId="urn:microsoft.com/office/officeart/2008/layout/LinedList"/>
    <dgm:cxn modelId="{814E0A83-88F8-6849-A97B-FCE570EB03AF}" type="presParOf" srcId="{A56710EB-6AF6-174C-B849-46A49525708D}" destId="{D53651E4-17AA-F049-AEB3-E4679FD08C56}" srcOrd="1" destOrd="0" presId="urn:microsoft.com/office/officeart/2008/layout/LinedList"/>
    <dgm:cxn modelId="{0AAF5E35-EBB3-7544-9202-07161B6D7F00}" type="presParOf" srcId="{0FBBD159-C9CC-484B-8D62-DD94377C4575}" destId="{A20D1340-72EC-AB42-8286-54407A65E7D7}" srcOrd="2" destOrd="0" presId="urn:microsoft.com/office/officeart/2008/layout/LinedList"/>
    <dgm:cxn modelId="{125A0C29-2C43-0742-A3DB-95D785E02CA3}" type="presParOf" srcId="{0FBBD159-C9CC-484B-8D62-DD94377C4575}" destId="{5537C283-35CF-C142-9C85-7A45897334FE}" srcOrd="3" destOrd="0" presId="urn:microsoft.com/office/officeart/2008/layout/LinedList"/>
    <dgm:cxn modelId="{E19AA746-0174-A644-B463-74ADDC0D2A19}" type="presParOf" srcId="{5537C283-35CF-C142-9C85-7A45897334FE}" destId="{82C3E29E-4B45-3447-A5BC-BEF676A2EA75}" srcOrd="0" destOrd="0" presId="urn:microsoft.com/office/officeart/2008/layout/LinedList"/>
    <dgm:cxn modelId="{DC87435A-CCBD-E440-B5E2-B2B250EE2725}" type="presParOf" srcId="{5537C283-35CF-C142-9C85-7A45897334FE}" destId="{A598F916-02E1-E343-8272-60B00EEB9422}" srcOrd="1" destOrd="0" presId="urn:microsoft.com/office/officeart/2008/layout/LinedList"/>
    <dgm:cxn modelId="{731E10F5-3055-2246-8DDF-7FAEC1424AEF}" type="presParOf" srcId="{A598F916-02E1-E343-8272-60B00EEB9422}" destId="{97A9CECA-C589-594F-9154-133542888D71}" srcOrd="0" destOrd="0" presId="urn:microsoft.com/office/officeart/2008/layout/LinedList"/>
    <dgm:cxn modelId="{465E4476-8AEA-6C46-97DA-89D3E22D6921}" type="presParOf" srcId="{A598F916-02E1-E343-8272-60B00EEB9422}" destId="{1B418A25-9F5A-D64D-8E2D-A60B27CA6899}" srcOrd="1" destOrd="0" presId="urn:microsoft.com/office/officeart/2008/layout/LinedList"/>
    <dgm:cxn modelId="{FF2B91F2-9EC2-1040-99D1-F0CBE896F9D5}" type="presParOf" srcId="{1B418A25-9F5A-D64D-8E2D-A60B27CA6899}" destId="{F10B0C20-DABC-D04B-AA96-A8290A853D09}" srcOrd="0" destOrd="0" presId="urn:microsoft.com/office/officeart/2008/layout/LinedList"/>
    <dgm:cxn modelId="{63C113E6-1538-0243-A679-5F8F5431CA3B}" type="presParOf" srcId="{1B418A25-9F5A-D64D-8E2D-A60B27CA6899}" destId="{7DBE3FA8-8102-9E4A-8E50-0BA64ADE4578}" srcOrd="1" destOrd="0" presId="urn:microsoft.com/office/officeart/2008/layout/LinedList"/>
    <dgm:cxn modelId="{0BD58C39-6D55-5F4D-8C10-996105B71077}" type="presParOf" srcId="{1B418A25-9F5A-D64D-8E2D-A60B27CA6899}" destId="{BDBABD2A-BD59-AD4F-9F7E-C27D7CCA105C}" srcOrd="2" destOrd="0" presId="urn:microsoft.com/office/officeart/2008/layout/LinedList"/>
    <dgm:cxn modelId="{31DFB84A-1C5D-2741-92C9-2431BD2F3672}" type="presParOf" srcId="{A598F916-02E1-E343-8272-60B00EEB9422}" destId="{CBEB820B-217A-B549-AC39-B4D11F8A5878}" srcOrd="2" destOrd="0" presId="urn:microsoft.com/office/officeart/2008/layout/LinedList"/>
    <dgm:cxn modelId="{A2806DC1-0CDC-884E-9792-7A1C19381A00}" type="presParOf" srcId="{A598F916-02E1-E343-8272-60B00EEB9422}" destId="{E5BF6568-40F6-B94C-B067-40CFDB662C2A}" srcOrd="3" destOrd="0" presId="urn:microsoft.com/office/officeart/2008/layout/LinedList"/>
    <dgm:cxn modelId="{D626A7D3-C472-4047-B306-01F6F66308CA}" type="presParOf" srcId="{A598F916-02E1-E343-8272-60B00EEB9422}" destId="{264CE84D-7D1C-3B4F-B33F-286864E8A23B}" srcOrd="4" destOrd="0" presId="urn:microsoft.com/office/officeart/2008/layout/LinedList"/>
    <dgm:cxn modelId="{3A443CE1-52AF-464A-B234-4D0C11B5866B}" type="presParOf" srcId="{264CE84D-7D1C-3B4F-B33F-286864E8A23B}" destId="{D7946B97-A498-F14F-AF11-99B34A3C88F1}" srcOrd="0" destOrd="0" presId="urn:microsoft.com/office/officeart/2008/layout/LinedList"/>
    <dgm:cxn modelId="{5CEF1F33-84F1-9D46-857B-19CF597D1C34}" type="presParOf" srcId="{264CE84D-7D1C-3B4F-B33F-286864E8A23B}" destId="{56B1DC5F-C591-3F40-A2E1-4520CEB97B3C}" srcOrd="1" destOrd="0" presId="urn:microsoft.com/office/officeart/2008/layout/LinedList"/>
    <dgm:cxn modelId="{D23B669C-988E-2845-9D6D-2F02C4978544}" type="presParOf" srcId="{264CE84D-7D1C-3B4F-B33F-286864E8A23B}" destId="{7B2732CF-F6DC-3446-AA2D-5920A728C2B0}" srcOrd="2" destOrd="0" presId="urn:microsoft.com/office/officeart/2008/layout/LinedList"/>
    <dgm:cxn modelId="{274903F2-30E7-B84C-99A2-6FD4F51E2885}" type="presParOf" srcId="{A598F916-02E1-E343-8272-60B00EEB9422}" destId="{0825F7B9-5A36-A545-AC7F-9B4983D4BD92}" srcOrd="5" destOrd="0" presId="urn:microsoft.com/office/officeart/2008/layout/LinedList"/>
    <dgm:cxn modelId="{311D8F69-684D-0147-A5CF-46ED61958484}" type="presParOf" srcId="{A598F916-02E1-E343-8272-60B00EEB9422}" destId="{83168F12-A4B8-ED47-8474-D49A80DB89CC}" srcOrd="6" destOrd="0" presId="urn:microsoft.com/office/officeart/2008/layout/LinedList"/>
    <dgm:cxn modelId="{A0184CCD-3B75-D640-8D54-1BF55563A35D}" type="presParOf" srcId="{0FBBD159-C9CC-484B-8D62-DD94377C4575}" destId="{431A9DE1-43C2-594C-ABC6-A8A493B6E844}" srcOrd="4" destOrd="0" presId="urn:microsoft.com/office/officeart/2008/layout/LinedList"/>
    <dgm:cxn modelId="{0E38E40E-81E9-3647-B2AB-36093F078FA4}" type="presParOf" srcId="{0FBBD159-C9CC-484B-8D62-DD94377C4575}" destId="{CE841B82-9DFF-AA45-9A82-AA8D493AB245}" srcOrd="5" destOrd="0" presId="urn:microsoft.com/office/officeart/2008/layout/LinedList"/>
    <dgm:cxn modelId="{D658C32A-1864-4C41-8D53-4798194C24E2}" type="presParOf" srcId="{CE841B82-9DFF-AA45-9A82-AA8D493AB245}" destId="{590CFFAF-9415-CB4F-996D-9E1BD6EA8E94}" srcOrd="0" destOrd="0" presId="urn:microsoft.com/office/officeart/2008/layout/LinedList"/>
    <dgm:cxn modelId="{BED84808-58D7-2B46-AF81-59E4809BBAA5}" type="presParOf" srcId="{CE841B82-9DFF-AA45-9A82-AA8D493AB245}" destId="{477F903D-AFD2-B942-94AD-6A142615C85E}" srcOrd="1" destOrd="0" presId="urn:microsoft.com/office/officeart/2008/layout/LinedList"/>
    <dgm:cxn modelId="{74FD1DA7-BBDB-134A-B5E0-C68677676F77}" type="presParOf" srcId="{477F903D-AFD2-B942-94AD-6A142615C85E}" destId="{8FDAA02F-4BC6-3A4C-942D-21E068092744}" srcOrd="0" destOrd="0" presId="urn:microsoft.com/office/officeart/2008/layout/LinedList"/>
    <dgm:cxn modelId="{BE4D9272-2093-1741-AA6B-8CF2B44C777C}" type="presParOf" srcId="{477F903D-AFD2-B942-94AD-6A142615C85E}" destId="{C3E880D7-C03D-E040-A626-8FCCB19305D1}" srcOrd="1" destOrd="0" presId="urn:microsoft.com/office/officeart/2008/layout/LinedList"/>
    <dgm:cxn modelId="{272C2952-8883-864E-909A-34891A18CBAD}" type="presParOf" srcId="{C3E880D7-C03D-E040-A626-8FCCB19305D1}" destId="{0B9FADE3-F498-E14B-BEEB-BF1D8E9FAF19}" srcOrd="0" destOrd="0" presId="urn:microsoft.com/office/officeart/2008/layout/LinedList"/>
    <dgm:cxn modelId="{6DC1F7C7-5F50-854E-BA22-6D2EA8AD9848}" type="presParOf" srcId="{C3E880D7-C03D-E040-A626-8FCCB19305D1}" destId="{E5A5EAB6-5BF3-3342-AD78-DEA5803987FA}" srcOrd="1" destOrd="0" presId="urn:microsoft.com/office/officeart/2008/layout/LinedList"/>
    <dgm:cxn modelId="{2DBD4FB0-D7A9-9148-9821-C64CE3889ABE}" type="presParOf" srcId="{C3E880D7-C03D-E040-A626-8FCCB19305D1}" destId="{3C83EF9C-D945-8242-96CA-529802EE08EC}" srcOrd="2" destOrd="0" presId="urn:microsoft.com/office/officeart/2008/layout/LinedList"/>
    <dgm:cxn modelId="{BC96E86A-401D-4B43-AFF7-9042675D6128}" type="presParOf" srcId="{477F903D-AFD2-B942-94AD-6A142615C85E}" destId="{820F58F4-3CE2-1941-A5FD-CBB1DA6EF9FE}" srcOrd="2" destOrd="0" presId="urn:microsoft.com/office/officeart/2008/layout/LinedList"/>
    <dgm:cxn modelId="{AFD312DA-5739-4E48-A2E3-557323FF2A48}" type="presParOf" srcId="{477F903D-AFD2-B942-94AD-6A142615C85E}" destId="{BE8E783C-06D6-B64C-857F-5E634C5D9506}" srcOrd="3" destOrd="0" presId="urn:microsoft.com/office/officeart/2008/layout/LinedList"/>
    <dgm:cxn modelId="{B22E16D4-D404-2143-BDE2-942A6A8C0195}" type="presParOf" srcId="{477F903D-AFD2-B942-94AD-6A142615C85E}" destId="{2745C93B-5FFD-4C4E-B3C6-E7C62BE56897}" srcOrd="4" destOrd="0" presId="urn:microsoft.com/office/officeart/2008/layout/LinedList"/>
    <dgm:cxn modelId="{E49F2358-2BF4-574E-B2C0-711BB80D11B1}" type="presParOf" srcId="{2745C93B-5FFD-4C4E-B3C6-E7C62BE56897}" destId="{D28E0F0E-23EC-4441-B5E8-7E3875E02F18}" srcOrd="0" destOrd="0" presId="urn:microsoft.com/office/officeart/2008/layout/LinedList"/>
    <dgm:cxn modelId="{C57304E6-2F0B-CC46-88D1-EFE64235FA83}" type="presParOf" srcId="{2745C93B-5FFD-4C4E-B3C6-E7C62BE56897}" destId="{E4CFF38A-0AAD-294E-BE8D-A02479488F0C}" srcOrd="1" destOrd="0" presId="urn:microsoft.com/office/officeart/2008/layout/LinedList"/>
    <dgm:cxn modelId="{D3B31AB4-E0D0-AC4A-96E0-0F002E7B79D4}" type="presParOf" srcId="{2745C93B-5FFD-4C4E-B3C6-E7C62BE56897}" destId="{81446989-94F5-334A-BD86-11818F4FF3C7}" srcOrd="2" destOrd="0" presId="urn:microsoft.com/office/officeart/2008/layout/LinedList"/>
    <dgm:cxn modelId="{55D85B32-69B0-A449-9D81-49305CF7C818}" type="presParOf" srcId="{477F903D-AFD2-B942-94AD-6A142615C85E}" destId="{51DC9030-5D16-E945-8113-3F0CC2D9CD3D}" srcOrd="5" destOrd="0" presId="urn:microsoft.com/office/officeart/2008/layout/LinedList"/>
    <dgm:cxn modelId="{EDD713B7-309F-0344-8ACD-425BE211EBD7}" type="presParOf" srcId="{477F903D-AFD2-B942-94AD-6A142615C85E}" destId="{A7B617FC-F383-AB4D-BD65-66B18CD25342}" srcOrd="6" destOrd="0" presId="urn:microsoft.com/office/officeart/2008/layout/LinedList"/>
    <dgm:cxn modelId="{3A8B3EF9-345F-4D4A-B18C-CA8A1E9C007C}" type="presParOf" srcId="{0FBBD159-C9CC-484B-8D62-DD94377C4575}" destId="{FB0DA6FD-FE87-154C-BF03-5B9E5E050F17}" srcOrd="6" destOrd="0" presId="urn:microsoft.com/office/officeart/2008/layout/LinedList"/>
    <dgm:cxn modelId="{82FE364F-8E80-E443-A19F-D9FCC1C8C22D}" type="presParOf" srcId="{0FBBD159-C9CC-484B-8D62-DD94377C4575}" destId="{FF49779E-6417-2B4F-9A4E-B157D33644E6}" srcOrd="7" destOrd="0" presId="urn:microsoft.com/office/officeart/2008/layout/LinedList"/>
    <dgm:cxn modelId="{10402EDC-C13E-4B47-BE0B-B1443E535E6C}" type="presParOf" srcId="{FF49779E-6417-2B4F-9A4E-B157D33644E6}" destId="{471133B0-2D02-F44D-B789-1D03300163E3}" srcOrd="0" destOrd="0" presId="urn:microsoft.com/office/officeart/2008/layout/LinedList"/>
    <dgm:cxn modelId="{C091A859-4BC4-DB4D-8243-9BC90254BAD9}" type="presParOf" srcId="{FF49779E-6417-2B4F-9A4E-B157D33644E6}" destId="{EDEB4190-C8BA-E54D-8170-D6DB2A239D34}" srcOrd="1" destOrd="0" presId="urn:microsoft.com/office/officeart/2008/layout/LinedList"/>
    <dgm:cxn modelId="{D7F7517D-E93D-2441-BBBF-29607AB9738B}" type="presParOf" srcId="{EDEB4190-C8BA-E54D-8170-D6DB2A239D34}" destId="{93ED82AD-62CF-BA47-9FE1-A876178DC13D}" srcOrd="0" destOrd="0" presId="urn:microsoft.com/office/officeart/2008/layout/LinedList"/>
    <dgm:cxn modelId="{87B3780D-ACCF-4C44-9982-6B7DC980C007}" type="presParOf" srcId="{EDEB4190-C8BA-E54D-8170-D6DB2A239D34}" destId="{88579146-0592-ED42-B093-4972470F8AA3}" srcOrd="1" destOrd="0" presId="urn:microsoft.com/office/officeart/2008/layout/LinedList"/>
    <dgm:cxn modelId="{DEE8C9A2-EE72-634F-8F1E-5B381E027038}" type="presParOf" srcId="{88579146-0592-ED42-B093-4972470F8AA3}" destId="{CD780858-454D-E24A-9C71-227C638ED1B4}" srcOrd="0" destOrd="0" presId="urn:microsoft.com/office/officeart/2008/layout/LinedList"/>
    <dgm:cxn modelId="{2CDEB057-1D97-F345-8D98-E01D91A95091}" type="presParOf" srcId="{88579146-0592-ED42-B093-4972470F8AA3}" destId="{737C01DE-EAF1-094B-9213-61CB0294C35D}" srcOrd="1" destOrd="0" presId="urn:microsoft.com/office/officeart/2008/layout/LinedList"/>
    <dgm:cxn modelId="{42B811A3-8C0D-6C4D-8B64-66020A8647DA}" type="presParOf" srcId="{88579146-0592-ED42-B093-4972470F8AA3}" destId="{620A3472-4983-1545-A4B1-A99AF78458B8}" srcOrd="2" destOrd="0" presId="urn:microsoft.com/office/officeart/2008/layout/LinedList"/>
    <dgm:cxn modelId="{D6BB5BA1-96DA-0345-9DDA-E310046852B5}" type="presParOf" srcId="{EDEB4190-C8BA-E54D-8170-D6DB2A239D34}" destId="{1A116861-4174-C141-8ED1-79C8481F0022}" srcOrd="2" destOrd="0" presId="urn:microsoft.com/office/officeart/2008/layout/LinedList"/>
    <dgm:cxn modelId="{FF0A54BE-DC3F-D648-B86D-0377796B9EB2}" type="presParOf" srcId="{EDEB4190-C8BA-E54D-8170-D6DB2A239D34}" destId="{55A1D158-335F-8F4C-9743-061685FAA6A3}" srcOrd="3" destOrd="0" presId="urn:microsoft.com/office/officeart/2008/layout/LinedList"/>
    <dgm:cxn modelId="{152C140A-E8A6-FD4F-AF86-31A7FB8F7762}" type="presParOf" srcId="{EDEB4190-C8BA-E54D-8170-D6DB2A239D34}" destId="{44C70329-DFDC-8B4F-947E-9132D813FCC0}" srcOrd="4" destOrd="0" presId="urn:microsoft.com/office/officeart/2008/layout/LinedList"/>
    <dgm:cxn modelId="{2800C256-090F-914C-A9FC-3648D88D9479}" type="presParOf" srcId="{44C70329-DFDC-8B4F-947E-9132D813FCC0}" destId="{1715F2F3-89B4-2342-AC89-63952DA6212C}" srcOrd="0" destOrd="0" presId="urn:microsoft.com/office/officeart/2008/layout/LinedList"/>
    <dgm:cxn modelId="{FAFCDC8F-0FF0-E245-AF5B-7B9C46DF3EC2}" type="presParOf" srcId="{44C70329-DFDC-8B4F-947E-9132D813FCC0}" destId="{0A2DE9BF-2055-2C47-821B-615842D8CF37}" srcOrd="1" destOrd="0" presId="urn:microsoft.com/office/officeart/2008/layout/LinedList"/>
    <dgm:cxn modelId="{7639212E-F7B9-F546-ACAE-F6EAE60B57FC}" type="presParOf" srcId="{44C70329-DFDC-8B4F-947E-9132D813FCC0}" destId="{836EC8A8-9C1A-D545-B953-5A29B38D4BCF}" srcOrd="2" destOrd="0" presId="urn:microsoft.com/office/officeart/2008/layout/LinedList"/>
    <dgm:cxn modelId="{28E731AB-E06B-E343-8DE1-C73F60109DEF}" type="presParOf" srcId="{EDEB4190-C8BA-E54D-8170-D6DB2A239D34}" destId="{94C5EBD6-2D90-204E-861D-F9A365A06B89}" srcOrd="5" destOrd="0" presId="urn:microsoft.com/office/officeart/2008/layout/LinedList"/>
    <dgm:cxn modelId="{FD4C4DC4-8CE1-534F-932F-929FAFB9F587}" type="presParOf" srcId="{EDEB4190-C8BA-E54D-8170-D6DB2A239D34}" destId="{9560E89C-BE4F-2A4F-B6BC-D72816120EC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29B5BD-7E70-4909-B098-6D3CA72576E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B491A6-FF82-42C0-824A-54A8A5BC1C1A}">
      <dgm:prSet/>
      <dgm:spPr/>
      <dgm:t>
        <a:bodyPr/>
        <a:lstStyle/>
        <a:p>
          <a:r>
            <a:rPr lang="en-US" dirty="0"/>
            <a:t>4. </a:t>
          </a:r>
          <a:r>
            <a:rPr lang="en-US" b="1" dirty="0"/>
            <a:t>Facilities and Accessibility:</a:t>
          </a:r>
          <a:endParaRPr lang="en-US" dirty="0"/>
        </a:p>
      </dgm:t>
    </dgm:pt>
    <dgm:pt modelId="{EE69CCC4-2DB6-4869-B164-A8C8AD87F993}" type="parTrans" cxnId="{94F590DD-BEC8-4057-B805-A36AAAC824C9}">
      <dgm:prSet/>
      <dgm:spPr/>
      <dgm:t>
        <a:bodyPr/>
        <a:lstStyle/>
        <a:p>
          <a:endParaRPr lang="en-US"/>
        </a:p>
      </dgm:t>
    </dgm:pt>
    <dgm:pt modelId="{A5E291B7-0FD1-493C-9940-F919C949769B}" type="sibTrans" cxnId="{94F590DD-BEC8-4057-B805-A36AAAC824C9}">
      <dgm:prSet/>
      <dgm:spPr/>
      <dgm:t>
        <a:bodyPr/>
        <a:lstStyle/>
        <a:p>
          <a:endParaRPr lang="en-US"/>
        </a:p>
      </dgm:t>
    </dgm:pt>
    <dgm:pt modelId="{3B009C6B-60A6-46EE-BBB3-19D6C1ECDDEB}">
      <dgm:prSet/>
      <dgm:spPr/>
      <dgm:t>
        <a:bodyPr/>
        <a:lstStyle/>
        <a:p>
          <a:r>
            <a:rPr lang="en-US" dirty="0"/>
            <a:t>Variables: ADA_Accessible, Transportation_Bus, Transportation_El, School_Latitude, School_Longitude, etc.</a:t>
          </a:r>
        </a:p>
      </dgm:t>
    </dgm:pt>
    <dgm:pt modelId="{81CB59EA-CCEA-4258-940B-98B0989879D0}" type="parTrans" cxnId="{C217C67D-3A01-4AC8-BA6D-A455BD692264}">
      <dgm:prSet/>
      <dgm:spPr/>
      <dgm:t>
        <a:bodyPr/>
        <a:lstStyle/>
        <a:p>
          <a:endParaRPr lang="en-US"/>
        </a:p>
      </dgm:t>
    </dgm:pt>
    <dgm:pt modelId="{3030C7C4-9FD4-4672-9029-A417DCDC9144}" type="sibTrans" cxnId="{C217C67D-3A01-4AC8-BA6D-A455BD692264}">
      <dgm:prSet/>
      <dgm:spPr/>
      <dgm:t>
        <a:bodyPr/>
        <a:lstStyle/>
        <a:p>
          <a:endParaRPr lang="en-US"/>
        </a:p>
      </dgm:t>
    </dgm:pt>
    <dgm:pt modelId="{AE47A89E-1B06-4599-8D28-7D808B7ACB88}">
      <dgm:prSet/>
      <dgm:spPr/>
      <dgm:t>
        <a:bodyPr/>
        <a:lstStyle/>
        <a:p>
          <a:r>
            <a:rPr lang="en-US" dirty="0"/>
            <a:t>Purpose: Describes the physical and logistical accessibility of the schools.</a:t>
          </a:r>
        </a:p>
      </dgm:t>
    </dgm:pt>
    <dgm:pt modelId="{3BA342F8-E2EA-4CCC-B9BD-D17AA8FFD40D}" type="parTrans" cxnId="{F29F757C-ACB3-4C69-90A1-93FEC899526C}">
      <dgm:prSet/>
      <dgm:spPr/>
      <dgm:t>
        <a:bodyPr/>
        <a:lstStyle/>
        <a:p>
          <a:endParaRPr lang="en-US"/>
        </a:p>
      </dgm:t>
    </dgm:pt>
    <dgm:pt modelId="{E4D6E07A-D93D-41A3-B4D5-E3FD6F2A7098}" type="sibTrans" cxnId="{F29F757C-ACB3-4C69-90A1-93FEC899526C}">
      <dgm:prSet/>
      <dgm:spPr/>
      <dgm:t>
        <a:bodyPr/>
        <a:lstStyle/>
        <a:p>
          <a:endParaRPr lang="en-US"/>
        </a:p>
      </dgm:t>
    </dgm:pt>
    <dgm:pt modelId="{77640E16-B029-4275-929C-5030B88615B2}">
      <dgm:prSet/>
      <dgm:spPr/>
      <dgm:t>
        <a:bodyPr/>
        <a:lstStyle/>
        <a:p>
          <a:r>
            <a:rPr lang="en-US" dirty="0"/>
            <a:t>5. </a:t>
          </a:r>
          <a:r>
            <a:rPr lang="en-US" b="1" dirty="0"/>
            <a:t>Administrative and Contact Information:</a:t>
          </a:r>
          <a:endParaRPr lang="en-US" dirty="0"/>
        </a:p>
      </dgm:t>
    </dgm:pt>
    <dgm:pt modelId="{BA812854-AF0F-4A9C-8575-E55CD03D40FA}" type="parTrans" cxnId="{D9A01003-48A7-4044-A09F-EF4C484B89C6}">
      <dgm:prSet/>
      <dgm:spPr/>
      <dgm:t>
        <a:bodyPr/>
        <a:lstStyle/>
        <a:p>
          <a:endParaRPr lang="en-US"/>
        </a:p>
      </dgm:t>
    </dgm:pt>
    <dgm:pt modelId="{97E5395F-1B9A-49C8-8531-AA3E17D22E7A}" type="sibTrans" cxnId="{D9A01003-48A7-4044-A09F-EF4C484B89C6}">
      <dgm:prSet/>
      <dgm:spPr/>
      <dgm:t>
        <a:bodyPr/>
        <a:lstStyle/>
        <a:p>
          <a:endParaRPr lang="en-US"/>
        </a:p>
      </dgm:t>
    </dgm:pt>
    <dgm:pt modelId="{B54F3C79-B25F-48EE-ABC5-5352B295186C}">
      <dgm:prSet/>
      <dgm:spPr/>
      <dgm:t>
        <a:bodyPr/>
        <a:lstStyle/>
        <a:p>
          <a:r>
            <a:rPr lang="en-US" dirty="0"/>
            <a:t>Variables: Administrator, Administrator_Title, Phone, Email, Website, etc.</a:t>
          </a:r>
        </a:p>
      </dgm:t>
    </dgm:pt>
    <dgm:pt modelId="{E6968D90-AF9D-4F1F-AA7D-0CE54CFDF197}" type="parTrans" cxnId="{8D245F9D-6047-47C8-A0E6-13B00932C6E3}">
      <dgm:prSet/>
      <dgm:spPr/>
      <dgm:t>
        <a:bodyPr/>
        <a:lstStyle/>
        <a:p>
          <a:endParaRPr lang="en-US"/>
        </a:p>
      </dgm:t>
    </dgm:pt>
    <dgm:pt modelId="{5B3B54D5-3549-4417-B4B7-318FFA383B72}" type="sibTrans" cxnId="{8D245F9D-6047-47C8-A0E6-13B00932C6E3}">
      <dgm:prSet/>
      <dgm:spPr/>
      <dgm:t>
        <a:bodyPr/>
        <a:lstStyle/>
        <a:p>
          <a:endParaRPr lang="en-US"/>
        </a:p>
      </dgm:t>
    </dgm:pt>
    <dgm:pt modelId="{643C6C58-ED5F-4439-8855-AEA756404219}">
      <dgm:prSet/>
      <dgm:spPr/>
      <dgm:t>
        <a:bodyPr/>
        <a:lstStyle/>
        <a:p>
          <a:r>
            <a:rPr lang="en-US" dirty="0"/>
            <a:t>Purpose: Details the administrative leadership and contact information for the schools.</a:t>
          </a:r>
        </a:p>
      </dgm:t>
    </dgm:pt>
    <dgm:pt modelId="{3F6E879D-4461-49E8-8C8C-66762E31B2FC}" type="parTrans" cxnId="{A35FDBB5-6792-4C7F-80AA-3CBDD47859FB}">
      <dgm:prSet/>
      <dgm:spPr/>
      <dgm:t>
        <a:bodyPr/>
        <a:lstStyle/>
        <a:p>
          <a:endParaRPr lang="en-US"/>
        </a:p>
      </dgm:t>
    </dgm:pt>
    <dgm:pt modelId="{D1DC0ADC-367F-4215-A452-45896F015D89}" type="sibTrans" cxnId="{A35FDBB5-6792-4C7F-80AA-3CBDD47859FB}">
      <dgm:prSet/>
      <dgm:spPr/>
      <dgm:t>
        <a:bodyPr/>
        <a:lstStyle/>
        <a:p>
          <a:endParaRPr lang="en-US"/>
        </a:p>
      </dgm:t>
    </dgm:pt>
    <dgm:pt modelId="{4259BFAD-2876-4D37-BD2F-1B7ADB0EF190}">
      <dgm:prSet/>
      <dgm:spPr/>
      <dgm:t>
        <a:bodyPr/>
        <a:lstStyle/>
        <a:p>
          <a:r>
            <a:rPr lang="en-US" dirty="0"/>
            <a:t>6. </a:t>
          </a:r>
          <a:r>
            <a:rPr lang="en-US" b="1" dirty="0"/>
            <a:t>Miscellaneous:</a:t>
          </a:r>
          <a:endParaRPr lang="en-US" dirty="0"/>
        </a:p>
      </dgm:t>
    </dgm:pt>
    <dgm:pt modelId="{1CDDC1E9-C556-4D43-993F-96C713608849}" type="parTrans" cxnId="{14E871AD-6437-47B7-8E52-413D9D8DB019}">
      <dgm:prSet/>
      <dgm:spPr/>
      <dgm:t>
        <a:bodyPr/>
        <a:lstStyle/>
        <a:p>
          <a:endParaRPr lang="en-US"/>
        </a:p>
      </dgm:t>
    </dgm:pt>
    <dgm:pt modelId="{DE51210C-1385-405F-A2DD-C7B228B04AC5}" type="sibTrans" cxnId="{14E871AD-6437-47B7-8E52-413D9D8DB019}">
      <dgm:prSet/>
      <dgm:spPr/>
      <dgm:t>
        <a:bodyPr/>
        <a:lstStyle/>
        <a:p>
          <a:endParaRPr lang="en-US"/>
        </a:p>
      </dgm:t>
    </dgm:pt>
    <dgm:pt modelId="{B0A94213-E706-4664-B4CA-0D2406A9F81A}">
      <dgm:prSet/>
      <dgm:spPr/>
      <dgm:t>
        <a:bodyPr/>
        <a:lstStyle/>
        <a:p>
          <a:r>
            <a:rPr lang="en-US" dirty="0"/>
            <a:t>Variables: Overall_Rating, Rating_Statement, CPS_School_Profile, Statistics_Description, etc.</a:t>
          </a:r>
        </a:p>
      </dgm:t>
    </dgm:pt>
    <dgm:pt modelId="{5720792D-6E83-4FC7-A4E0-80ACDAD4A364}" type="parTrans" cxnId="{224E8050-BD5E-44DC-A2B8-EE3DEED7436A}">
      <dgm:prSet/>
      <dgm:spPr/>
      <dgm:t>
        <a:bodyPr/>
        <a:lstStyle/>
        <a:p>
          <a:endParaRPr lang="en-US"/>
        </a:p>
      </dgm:t>
    </dgm:pt>
    <dgm:pt modelId="{79010548-2FD2-44E2-AD11-28E983A9F520}" type="sibTrans" cxnId="{224E8050-BD5E-44DC-A2B8-EE3DEED7436A}">
      <dgm:prSet/>
      <dgm:spPr/>
      <dgm:t>
        <a:bodyPr/>
        <a:lstStyle/>
        <a:p>
          <a:endParaRPr lang="en-US"/>
        </a:p>
      </dgm:t>
    </dgm:pt>
    <dgm:pt modelId="{87D94EE1-2963-41BE-AD1D-3E2B046BFED3}">
      <dgm:prSet/>
      <dgm:spPr/>
      <dgm:t>
        <a:bodyPr/>
        <a:lstStyle/>
        <a:p>
          <a:r>
            <a:rPr lang="en-US" dirty="0"/>
            <a:t>Purpose: Provides school ratings and descriptive summaries for basic insights.</a:t>
          </a:r>
        </a:p>
      </dgm:t>
    </dgm:pt>
    <dgm:pt modelId="{8A5093A3-2FF3-45E1-8281-BCC9CA630950}" type="parTrans" cxnId="{086EFB3A-960F-4DF7-90B2-422282FB3577}">
      <dgm:prSet/>
      <dgm:spPr/>
      <dgm:t>
        <a:bodyPr/>
        <a:lstStyle/>
        <a:p>
          <a:endParaRPr lang="en-US"/>
        </a:p>
      </dgm:t>
    </dgm:pt>
    <dgm:pt modelId="{D60FB860-43B1-4300-BAA6-9B673353CF14}" type="sibTrans" cxnId="{086EFB3A-960F-4DF7-90B2-422282FB3577}">
      <dgm:prSet/>
      <dgm:spPr/>
      <dgm:t>
        <a:bodyPr/>
        <a:lstStyle/>
        <a:p>
          <a:endParaRPr lang="en-US"/>
        </a:p>
      </dgm:t>
    </dgm:pt>
    <dgm:pt modelId="{7521A2BD-43FF-244F-AFBB-D2B854B20C9C}" type="pres">
      <dgm:prSet presAssocID="{F929B5BD-7E70-4909-B098-6D3CA72576E1}" presName="vert0" presStyleCnt="0">
        <dgm:presLayoutVars>
          <dgm:dir/>
          <dgm:animOne val="branch"/>
          <dgm:animLvl val="lvl"/>
        </dgm:presLayoutVars>
      </dgm:prSet>
      <dgm:spPr/>
    </dgm:pt>
    <dgm:pt modelId="{DB5F9ACE-D995-C54D-8BDD-6FCD08D37E4C}" type="pres">
      <dgm:prSet presAssocID="{E9B491A6-FF82-42C0-824A-54A8A5BC1C1A}" presName="thickLine" presStyleLbl="alignNode1" presStyleIdx="0" presStyleCnt="9"/>
      <dgm:spPr/>
    </dgm:pt>
    <dgm:pt modelId="{D47BDCCD-92B6-5D47-BF84-C2B611F98CA0}" type="pres">
      <dgm:prSet presAssocID="{E9B491A6-FF82-42C0-824A-54A8A5BC1C1A}" presName="horz1" presStyleCnt="0"/>
      <dgm:spPr/>
    </dgm:pt>
    <dgm:pt modelId="{AC7F88CA-D9E7-134B-BB4E-1B3C6F3509DE}" type="pres">
      <dgm:prSet presAssocID="{E9B491A6-FF82-42C0-824A-54A8A5BC1C1A}" presName="tx1" presStyleLbl="revTx" presStyleIdx="0" presStyleCnt="9"/>
      <dgm:spPr/>
    </dgm:pt>
    <dgm:pt modelId="{0756E2BA-76D0-4549-A1BC-9416C92ECB9E}" type="pres">
      <dgm:prSet presAssocID="{E9B491A6-FF82-42C0-824A-54A8A5BC1C1A}" presName="vert1" presStyleCnt="0"/>
      <dgm:spPr/>
    </dgm:pt>
    <dgm:pt modelId="{C1389937-D681-D044-BA0F-AF2C3CF48761}" type="pres">
      <dgm:prSet presAssocID="{3B009C6B-60A6-46EE-BBB3-19D6C1ECDDEB}" presName="thickLine" presStyleLbl="alignNode1" presStyleIdx="1" presStyleCnt="9"/>
      <dgm:spPr/>
    </dgm:pt>
    <dgm:pt modelId="{871BF38B-9BDC-2649-A1F7-9E51957726F7}" type="pres">
      <dgm:prSet presAssocID="{3B009C6B-60A6-46EE-BBB3-19D6C1ECDDEB}" presName="horz1" presStyleCnt="0"/>
      <dgm:spPr/>
    </dgm:pt>
    <dgm:pt modelId="{2FAF493F-E626-8642-9E73-534D3A2A6880}" type="pres">
      <dgm:prSet presAssocID="{3B009C6B-60A6-46EE-BBB3-19D6C1ECDDEB}" presName="tx1" presStyleLbl="revTx" presStyleIdx="1" presStyleCnt="9"/>
      <dgm:spPr/>
    </dgm:pt>
    <dgm:pt modelId="{9EC71028-892D-8144-8900-B70462B8EEB1}" type="pres">
      <dgm:prSet presAssocID="{3B009C6B-60A6-46EE-BBB3-19D6C1ECDDEB}" presName="vert1" presStyleCnt="0"/>
      <dgm:spPr/>
    </dgm:pt>
    <dgm:pt modelId="{1882C1A5-7C0E-D842-9A99-E4534F2ED67E}" type="pres">
      <dgm:prSet presAssocID="{AE47A89E-1B06-4599-8D28-7D808B7ACB88}" presName="thickLine" presStyleLbl="alignNode1" presStyleIdx="2" presStyleCnt="9"/>
      <dgm:spPr/>
    </dgm:pt>
    <dgm:pt modelId="{5FB0D0C3-C119-2548-8058-997009F6C822}" type="pres">
      <dgm:prSet presAssocID="{AE47A89E-1B06-4599-8D28-7D808B7ACB88}" presName="horz1" presStyleCnt="0"/>
      <dgm:spPr/>
    </dgm:pt>
    <dgm:pt modelId="{E6751A9E-0F12-9F46-B8B6-D0C3748D7AB6}" type="pres">
      <dgm:prSet presAssocID="{AE47A89E-1B06-4599-8D28-7D808B7ACB88}" presName="tx1" presStyleLbl="revTx" presStyleIdx="2" presStyleCnt="9"/>
      <dgm:spPr/>
    </dgm:pt>
    <dgm:pt modelId="{34339EA4-D5B5-0C4C-8858-05EF9CA2853E}" type="pres">
      <dgm:prSet presAssocID="{AE47A89E-1B06-4599-8D28-7D808B7ACB88}" presName="vert1" presStyleCnt="0"/>
      <dgm:spPr/>
    </dgm:pt>
    <dgm:pt modelId="{187260B4-651A-984E-9B9C-FD985D0C54E8}" type="pres">
      <dgm:prSet presAssocID="{77640E16-B029-4275-929C-5030B88615B2}" presName="thickLine" presStyleLbl="alignNode1" presStyleIdx="3" presStyleCnt="9"/>
      <dgm:spPr/>
    </dgm:pt>
    <dgm:pt modelId="{413821FF-1CAB-BE4E-B0DD-FECE57078DF5}" type="pres">
      <dgm:prSet presAssocID="{77640E16-B029-4275-929C-5030B88615B2}" presName="horz1" presStyleCnt="0"/>
      <dgm:spPr/>
    </dgm:pt>
    <dgm:pt modelId="{FCAB9D30-C83E-334B-84E2-83CE5617CA31}" type="pres">
      <dgm:prSet presAssocID="{77640E16-B029-4275-929C-5030B88615B2}" presName="tx1" presStyleLbl="revTx" presStyleIdx="3" presStyleCnt="9"/>
      <dgm:spPr/>
    </dgm:pt>
    <dgm:pt modelId="{6A94EFEA-84CE-E641-BCFC-D015C0E46504}" type="pres">
      <dgm:prSet presAssocID="{77640E16-B029-4275-929C-5030B88615B2}" presName="vert1" presStyleCnt="0"/>
      <dgm:spPr/>
    </dgm:pt>
    <dgm:pt modelId="{DF50221C-27D3-3240-88DA-BA3CAC7A3351}" type="pres">
      <dgm:prSet presAssocID="{B54F3C79-B25F-48EE-ABC5-5352B295186C}" presName="thickLine" presStyleLbl="alignNode1" presStyleIdx="4" presStyleCnt="9"/>
      <dgm:spPr/>
    </dgm:pt>
    <dgm:pt modelId="{4AEC9B75-D42C-6148-BB05-A2F5B0A5C53A}" type="pres">
      <dgm:prSet presAssocID="{B54F3C79-B25F-48EE-ABC5-5352B295186C}" presName="horz1" presStyleCnt="0"/>
      <dgm:spPr/>
    </dgm:pt>
    <dgm:pt modelId="{14038BDD-5842-A74F-ABF2-A317CA2EE9B1}" type="pres">
      <dgm:prSet presAssocID="{B54F3C79-B25F-48EE-ABC5-5352B295186C}" presName="tx1" presStyleLbl="revTx" presStyleIdx="4" presStyleCnt="9"/>
      <dgm:spPr/>
    </dgm:pt>
    <dgm:pt modelId="{B225025A-4EAE-BF42-9257-205749DEDCA6}" type="pres">
      <dgm:prSet presAssocID="{B54F3C79-B25F-48EE-ABC5-5352B295186C}" presName="vert1" presStyleCnt="0"/>
      <dgm:spPr/>
    </dgm:pt>
    <dgm:pt modelId="{4FA45520-BC73-C049-8035-ED5BFF375B8C}" type="pres">
      <dgm:prSet presAssocID="{643C6C58-ED5F-4439-8855-AEA756404219}" presName="thickLine" presStyleLbl="alignNode1" presStyleIdx="5" presStyleCnt="9"/>
      <dgm:spPr/>
    </dgm:pt>
    <dgm:pt modelId="{273CCDA3-328B-5C4E-A73B-6A9A22150BAC}" type="pres">
      <dgm:prSet presAssocID="{643C6C58-ED5F-4439-8855-AEA756404219}" presName="horz1" presStyleCnt="0"/>
      <dgm:spPr/>
    </dgm:pt>
    <dgm:pt modelId="{69323B5C-60A2-5749-BB69-27F659A4387C}" type="pres">
      <dgm:prSet presAssocID="{643C6C58-ED5F-4439-8855-AEA756404219}" presName="tx1" presStyleLbl="revTx" presStyleIdx="5" presStyleCnt="9"/>
      <dgm:spPr/>
    </dgm:pt>
    <dgm:pt modelId="{9C67A725-BB19-EA4C-B2A8-7EC3D52AEE04}" type="pres">
      <dgm:prSet presAssocID="{643C6C58-ED5F-4439-8855-AEA756404219}" presName="vert1" presStyleCnt="0"/>
      <dgm:spPr/>
    </dgm:pt>
    <dgm:pt modelId="{968D0FE3-FD4B-8549-90A3-AE6B0A81FDBC}" type="pres">
      <dgm:prSet presAssocID="{4259BFAD-2876-4D37-BD2F-1B7ADB0EF190}" presName="thickLine" presStyleLbl="alignNode1" presStyleIdx="6" presStyleCnt="9"/>
      <dgm:spPr/>
    </dgm:pt>
    <dgm:pt modelId="{E86C795E-1B31-E14E-B45A-CF1C03C5115D}" type="pres">
      <dgm:prSet presAssocID="{4259BFAD-2876-4D37-BD2F-1B7ADB0EF190}" presName="horz1" presStyleCnt="0"/>
      <dgm:spPr/>
    </dgm:pt>
    <dgm:pt modelId="{F275B1A7-ECD1-A14D-A532-0704EF1F9FB9}" type="pres">
      <dgm:prSet presAssocID="{4259BFAD-2876-4D37-BD2F-1B7ADB0EF190}" presName="tx1" presStyleLbl="revTx" presStyleIdx="6" presStyleCnt="9"/>
      <dgm:spPr/>
    </dgm:pt>
    <dgm:pt modelId="{56BC47B3-033C-A646-AAA6-073DCA32AF54}" type="pres">
      <dgm:prSet presAssocID="{4259BFAD-2876-4D37-BD2F-1B7ADB0EF190}" presName="vert1" presStyleCnt="0"/>
      <dgm:spPr/>
    </dgm:pt>
    <dgm:pt modelId="{EC098E3E-E71C-C842-AC0C-A25E2277E460}" type="pres">
      <dgm:prSet presAssocID="{B0A94213-E706-4664-B4CA-0D2406A9F81A}" presName="thickLine" presStyleLbl="alignNode1" presStyleIdx="7" presStyleCnt="9"/>
      <dgm:spPr/>
    </dgm:pt>
    <dgm:pt modelId="{B08C217A-2C53-5042-B609-F13409B20DCF}" type="pres">
      <dgm:prSet presAssocID="{B0A94213-E706-4664-B4CA-0D2406A9F81A}" presName="horz1" presStyleCnt="0"/>
      <dgm:spPr/>
    </dgm:pt>
    <dgm:pt modelId="{4D32E7FB-850E-EC46-80BA-A03327B1C770}" type="pres">
      <dgm:prSet presAssocID="{B0A94213-E706-4664-B4CA-0D2406A9F81A}" presName="tx1" presStyleLbl="revTx" presStyleIdx="7" presStyleCnt="9"/>
      <dgm:spPr/>
    </dgm:pt>
    <dgm:pt modelId="{98F00E0A-E7B5-E14F-9367-2A218A9A4970}" type="pres">
      <dgm:prSet presAssocID="{B0A94213-E706-4664-B4CA-0D2406A9F81A}" presName="vert1" presStyleCnt="0"/>
      <dgm:spPr/>
    </dgm:pt>
    <dgm:pt modelId="{3861CD04-2CDF-BA4F-B152-8C0DA2C597FB}" type="pres">
      <dgm:prSet presAssocID="{87D94EE1-2963-41BE-AD1D-3E2B046BFED3}" presName="thickLine" presStyleLbl="alignNode1" presStyleIdx="8" presStyleCnt="9"/>
      <dgm:spPr/>
    </dgm:pt>
    <dgm:pt modelId="{B8D356B6-DCA5-6C42-935B-563B2636B7CE}" type="pres">
      <dgm:prSet presAssocID="{87D94EE1-2963-41BE-AD1D-3E2B046BFED3}" presName="horz1" presStyleCnt="0"/>
      <dgm:spPr/>
    </dgm:pt>
    <dgm:pt modelId="{10F87A63-ADA5-A54D-8953-C3132924B648}" type="pres">
      <dgm:prSet presAssocID="{87D94EE1-2963-41BE-AD1D-3E2B046BFED3}" presName="tx1" presStyleLbl="revTx" presStyleIdx="8" presStyleCnt="9"/>
      <dgm:spPr/>
    </dgm:pt>
    <dgm:pt modelId="{533F612F-CB78-0E49-8288-4322EF04FC51}" type="pres">
      <dgm:prSet presAssocID="{87D94EE1-2963-41BE-AD1D-3E2B046BFED3}" presName="vert1" presStyleCnt="0"/>
      <dgm:spPr/>
    </dgm:pt>
  </dgm:ptLst>
  <dgm:cxnLst>
    <dgm:cxn modelId="{B8B96702-04D4-004F-8A56-BA4FC002C2F7}" type="presOf" srcId="{F929B5BD-7E70-4909-B098-6D3CA72576E1}" destId="{7521A2BD-43FF-244F-AFBB-D2B854B20C9C}" srcOrd="0" destOrd="0" presId="urn:microsoft.com/office/officeart/2008/layout/LinedList"/>
    <dgm:cxn modelId="{D9A01003-48A7-4044-A09F-EF4C484B89C6}" srcId="{F929B5BD-7E70-4909-B098-6D3CA72576E1}" destId="{77640E16-B029-4275-929C-5030B88615B2}" srcOrd="3" destOrd="0" parTransId="{BA812854-AF0F-4A9C-8575-E55CD03D40FA}" sibTransId="{97E5395F-1B9A-49C8-8531-AA3E17D22E7A}"/>
    <dgm:cxn modelId="{3E9D6D20-427B-B54B-972D-61BD7940AA3A}" type="presOf" srcId="{87D94EE1-2963-41BE-AD1D-3E2B046BFED3}" destId="{10F87A63-ADA5-A54D-8953-C3132924B648}" srcOrd="0" destOrd="0" presId="urn:microsoft.com/office/officeart/2008/layout/LinedList"/>
    <dgm:cxn modelId="{4C4CD422-E2E7-6749-86EF-340046227C9E}" type="presOf" srcId="{3B009C6B-60A6-46EE-BBB3-19D6C1ECDDEB}" destId="{2FAF493F-E626-8642-9E73-534D3A2A6880}" srcOrd="0" destOrd="0" presId="urn:microsoft.com/office/officeart/2008/layout/LinedList"/>
    <dgm:cxn modelId="{086EFB3A-960F-4DF7-90B2-422282FB3577}" srcId="{F929B5BD-7E70-4909-B098-6D3CA72576E1}" destId="{87D94EE1-2963-41BE-AD1D-3E2B046BFED3}" srcOrd="8" destOrd="0" parTransId="{8A5093A3-2FF3-45E1-8281-BCC9CA630950}" sibTransId="{D60FB860-43B1-4300-BAA6-9B673353CF14}"/>
    <dgm:cxn modelId="{AEF04746-06A9-5943-97A2-C5FD0E0D2043}" type="presOf" srcId="{E9B491A6-FF82-42C0-824A-54A8A5BC1C1A}" destId="{AC7F88CA-D9E7-134B-BB4E-1B3C6F3509DE}" srcOrd="0" destOrd="0" presId="urn:microsoft.com/office/officeart/2008/layout/LinedList"/>
    <dgm:cxn modelId="{C7ADA947-489D-4B4C-B802-23A2CF42D896}" type="presOf" srcId="{77640E16-B029-4275-929C-5030B88615B2}" destId="{FCAB9D30-C83E-334B-84E2-83CE5617CA31}" srcOrd="0" destOrd="0" presId="urn:microsoft.com/office/officeart/2008/layout/LinedList"/>
    <dgm:cxn modelId="{224E8050-BD5E-44DC-A2B8-EE3DEED7436A}" srcId="{F929B5BD-7E70-4909-B098-6D3CA72576E1}" destId="{B0A94213-E706-4664-B4CA-0D2406A9F81A}" srcOrd="7" destOrd="0" parTransId="{5720792D-6E83-4FC7-A4E0-80ACDAD4A364}" sibTransId="{79010548-2FD2-44E2-AD11-28E983A9F520}"/>
    <dgm:cxn modelId="{04116D54-769B-BE4F-A928-193580A0226A}" type="presOf" srcId="{4259BFAD-2876-4D37-BD2F-1B7ADB0EF190}" destId="{F275B1A7-ECD1-A14D-A532-0704EF1F9FB9}" srcOrd="0" destOrd="0" presId="urn:microsoft.com/office/officeart/2008/layout/LinedList"/>
    <dgm:cxn modelId="{7BD1895E-8252-3A49-8080-DFF1270497D5}" type="presOf" srcId="{B0A94213-E706-4664-B4CA-0D2406A9F81A}" destId="{4D32E7FB-850E-EC46-80BA-A03327B1C770}" srcOrd="0" destOrd="0" presId="urn:microsoft.com/office/officeart/2008/layout/LinedList"/>
    <dgm:cxn modelId="{F29F757C-ACB3-4C69-90A1-93FEC899526C}" srcId="{F929B5BD-7E70-4909-B098-6D3CA72576E1}" destId="{AE47A89E-1B06-4599-8D28-7D808B7ACB88}" srcOrd="2" destOrd="0" parTransId="{3BA342F8-E2EA-4CCC-B9BD-D17AA8FFD40D}" sibTransId="{E4D6E07A-D93D-41A3-B4D5-E3FD6F2A7098}"/>
    <dgm:cxn modelId="{C217C67D-3A01-4AC8-BA6D-A455BD692264}" srcId="{F929B5BD-7E70-4909-B098-6D3CA72576E1}" destId="{3B009C6B-60A6-46EE-BBB3-19D6C1ECDDEB}" srcOrd="1" destOrd="0" parTransId="{81CB59EA-CCEA-4258-940B-98B0989879D0}" sibTransId="{3030C7C4-9FD4-4672-9029-A417DCDC9144}"/>
    <dgm:cxn modelId="{AECC549B-F993-A241-96F8-D6EA1F9EBF71}" type="presOf" srcId="{643C6C58-ED5F-4439-8855-AEA756404219}" destId="{69323B5C-60A2-5749-BB69-27F659A4387C}" srcOrd="0" destOrd="0" presId="urn:microsoft.com/office/officeart/2008/layout/LinedList"/>
    <dgm:cxn modelId="{8D245F9D-6047-47C8-A0E6-13B00932C6E3}" srcId="{F929B5BD-7E70-4909-B098-6D3CA72576E1}" destId="{B54F3C79-B25F-48EE-ABC5-5352B295186C}" srcOrd="4" destOrd="0" parTransId="{E6968D90-AF9D-4F1F-AA7D-0CE54CFDF197}" sibTransId="{5B3B54D5-3549-4417-B4B7-318FFA383B72}"/>
    <dgm:cxn modelId="{614900A1-465E-544C-83EF-676B4AB6C9CB}" type="presOf" srcId="{B54F3C79-B25F-48EE-ABC5-5352B295186C}" destId="{14038BDD-5842-A74F-ABF2-A317CA2EE9B1}" srcOrd="0" destOrd="0" presId="urn:microsoft.com/office/officeart/2008/layout/LinedList"/>
    <dgm:cxn modelId="{14E871AD-6437-47B7-8E52-413D9D8DB019}" srcId="{F929B5BD-7E70-4909-B098-6D3CA72576E1}" destId="{4259BFAD-2876-4D37-BD2F-1B7ADB0EF190}" srcOrd="6" destOrd="0" parTransId="{1CDDC1E9-C556-4D43-993F-96C713608849}" sibTransId="{DE51210C-1385-405F-A2DD-C7B228B04AC5}"/>
    <dgm:cxn modelId="{A35FDBB5-6792-4C7F-80AA-3CBDD47859FB}" srcId="{F929B5BD-7E70-4909-B098-6D3CA72576E1}" destId="{643C6C58-ED5F-4439-8855-AEA756404219}" srcOrd="5" destOrd="0" parTransId="{3F6E879D-4461-49E8-8C8C-66762E31B2FC}" sibTransId="{D1DC0ADC-367F-4215-A452-45896F015D89}"/>
    <dgm:cxn modelId="{746519CB-1F58-9A40-9135-16DC63CC4973}" type="presOf" srcId="{AE47A89E-1B06-4599-8D28-7D808B7ACB88}" destId="{E6751A9E-0F12-9F46-B8B6-D0C3748D7AB6}" srcOrd="0" destOrd="0" presId="urn:microsoft.com/office/officeart/2008/layout/LinedList"/>
    <dgm:cxn modelId="{94F590DD-BEC8-4057-B805-A36AAAC824C9}" srcId="{F929B5BD-7E70-4909-B098-6D3CA72576E1}" destId="{E9B491A6-FF82-42C0-824A-54A8A5BC1C1A}" srcOrd="0" destOrd="0" parTransId="{EE69CCC4-2DB6-4869-B164-A8C8AD87F993}" sibTransId="{A5E291B7-0FD1-493C-9940-F919C949769B}"/>
    <dgm:cxn modelId="{D2819870-45C4-2E40-ADB0-ED45C5799593}" type="presParOf" srcId="{7521A2BD-43FF-244F-AFBB-D2B854B20C9C}" destId="{DB5F9ACE-D995-C54D-8BDD-6FCD08D37E4C}" srcOrd="0" destOrd="0" presId="urn:microsoft.com/office/officeart/2008/layout/LinedList"/>
    <dgm:cxn modelId="{344DC8EE-84A7-B341-ABFD-8DC811AC3856}" type="presParOf" srcId="{7521A2BD-43FF-244F-AFBB-D2B854B20C9C}" destId="{D47BDCCD-92B6-5D47-BF84-C2B611F98CA0}" srcOrd="1" destOrd="0" presId="urn:microsoft.com/office/officeart/2008/layout/LinedList"/>
    <dgm:cxn modelId="{27958BD1-CE52-E448-AA8B-5C9A69137352}" type="presParOf" srcId="{D47BDCCD-92B6-5D47-BF84-C2B611F98CA0}" destId="{AC7F88CA-D9E7-134B-BB4E-1B3C6F3509DE}" srcOrd="0" destOrd="0" presId="urn:microsoft.com/office/officeart/2008/layout/LinedList"/>
    <dgm:cxn modelId="{345C698B-E002-6349-B0C7-20936009CD33}" type="presParOf" srcId="{D47BDCCD-92B6-5D47-BF84-C2B611F98CA0}" destId="{0756E2BA-76D0-4549-A1BC-9416C92ECB9E}" srcOrd="1" destOrd="0" presId="urn:microsoft.com/office/officeart/2008/layout/LinedList"/>
    <dgm:cxn modelId="{98E45418-2040-F443-8C7B-7067A881C611}" type="presParOf" srcId="{7521A2BD-43FF-244F-AFBB-D2B854B20C9C}" destId="{C1389937-D681-D044-BA0F-AF2C3CF48761}" srcOrd="2" destOrd="0" presId="urn:microsoft.com/office/officeart/2008/layout/LinedList"/>
    <dgm:cxn modelId="{6D7DA780-E1BA-6B40-8E7E-58A174668177}" type="presParOf" srcId="{7521A2BD-43FF-244F-AFBB-D2B854B20C9C}" destId="{871BF38B-9BDC-2649-A1F7-9E51957726F7}" srcOrd="3" destOrd="0" presId="urn:microsoft.com/office/officeart/2008/layout/LinedList"/>
    <dgm:cxn modelId="{F2374278-92BA-7843-B717-D3F80A4E62D9}" type="presParOf" srcId="{871BF38B-9BDC-2649-A1F7-9E51957726F7}" destId="{2FAF493F-E626-8642-9E73-534D3A2A6880}" srcOrd="0" destOrd="0" presId="urn:microsoft.com/office/officeart/2008/layout/LinedList"/>
    <dgm:cxn modelId="{4A06A20F-652C-5546-89E8-35DEB4FE8774}" type="presParOf" srcId="{871BF38B-9BDC-2649-A1F7-9E51957726F7}" destId="{9EC71028-892D-8144-8900-B70462B8EEB1}" srcOrd="1" destOrd="0" presId="urn:microsoft.com/office/officeart/2008/layout/LinedList"/>
    <dgm:cxn modelId="{C414A641-8E57-3648-974C-8E909A1992A9}" type="presParOf" srcId="{7521A2BD-43FF-244F-AFBB-D2B854B20C9C}" destId="{1882C1A5-7C0E-D842-9A99-E4534F2ED67E}" srcOrd="4" destOrd="0" presId="urn:microsoft.com/office/officeart/2008/layout/LinedList"/>
    <dgm:cxn modelId="{6E76D518-72FD-AF42-9B44-A88D183A0AD8}" type="presParOf" srcId="{7521A2BD-43FF-244F-AFBB-D2B854B20C9C}" destId="{5FB0D0C3-C119-2548-8058-997009F6C822}" srcOrd="5" destOrd="0" presId="urn:microsoft.com/office/officeart/2008/layout/LinedList"/>
    <dgm:cxn modelId="{45A6CFB6-E41C-8940-AFBD-00F4D70AB963}" type="presParOf" srcId="{5FB0D0C3-C119-2548-8058-997009F6C822}" destId="{E6751A9E-0F12-9F46-B8B6-D0C3748D7AB6}" srcOrd="0" destOrd="0" presId="urn:microsoft.com/office/officeart/2008/layout/LinedList"/>
    <dgm:cxn modelId="{4E68E483-B028-074A-BF95-CEA519E27C5C}" type="presParOf" srcId="{5FB0D0C3-C119-2548-8058-997009F6C822}" destId="{34339EA4-D5B5-0C4C-8858-05EF9CA2853E}" srcOrd="1" destOrd="0" presId="urn:microsoft.com/office/officeart/2008/layout/LinedList"/>
    <dgm:cxn modelId="{2545D688-F8D7-E14A-86D9-CA33E3D3A772}" type="presParOf" srcId="{7521A2BD-43FF-244F-AFBB-D2B854B20C9C}" destId="{187260B4-651A-984E-9B9C-FD985D0C54E8}" srcOrd="6" destOrd="0" presId="urn:microsoft.com/office/officeart/2008/layout/LinedList"/>
    <dgm:cxn modelId="{D1C0CEF3-22BF-6242-AA28-7734C46165BB}" type="presParOf" srcId="{7521A2BD-43FF-244F-AFBB-D2B854B20C9C}" destId="{413821FF-1CAB-BE4E-B0DD-FECE57078DF5}" srcOrd="7" destOrd="0" presId="urn:microsoft.com/office/officeart/2008/layout/LinedList"/>
    <dgm:cxn modelId="{AADD343E-7535-9E49-A36B-67C1209CA6E9}" type="presParOf" srcId="{413821FF-1CAB-BE4E-B0DD-FECE57078DF5}" destId="{FCAB9D30-C83E-334B-84E2-83CE5617CA31}" srcOrd="0" destOrd="0" presId="urn:microsoft.com/office/officeart/2008/layout/LinedList"/>
    <dgm:cxn modelId="{613893B6-5F0F-9A41-A4E4-026DFC874EF3}" type="presParOf" srcId="{413821FF-1CAB-BE4E-B0DD-FECE57078DF5}" destId="{6A94EFEA-84CE-E641-BCFC-D015C0E46504}" srcOrd="1" destOrd="0" presId="urn:microsoft.com/office/officeart/2008/layout/LinedList"/>
    <dgm:cxn modelId="{AAE59EC9-33B7-9641-9FBB-40483A6FABBB}" type="presParOf" srcId="{7521A2BD-43FF-244F-AFBB-D2B854B20C9C}" destId="{DF50221C-27D3-3240-88DA-BA3CAC7A3351}" srcOrd="8" destOrd="0" presId="urn:microsoft.com/office/officeart/2008/layout/LinedList"/>
    <dgm:cxn modelId="{248D5FE9-0C23-8F43-BD8A-9DA6D874C7B3}" type="presParOf" srcId="{7521A2BD-43FF-244F-AFBB-D2B854B20C9C}" destId="{4AEC9B75-D42C-6148-BB05-A2F5B0A5C53A}" srcOrd="9" destOrd="0" presId="urn:microsoft.com/office/officeart/2008/layout/LinedList"/>
    <dgm:cxn modelId="{15F04DBE-5896-F242-973B-9CB22E5B81B6}" type="presParOf" srcId="{4AEC9B75-D42C-6148-BB05-A2F5B0A5C53A}" destId="{14038BDD-5842-A74F-ABF2-A317CA2EE9B1}" srcOrd="0" destOrd="0" presId="urn:microsoft.com/office/officeart/2008/layout/LinedList"/>
    <dgm:cxn modelId="{44CE281E-3BD6-B74A-B7B8-252071F97BDE}" type="presParOf" srcId="{4AEC9B75-D42C-6148-BB05-A2F5B0A5C53A}" destId="{B225025A-4EAE-BF42-9257-205749DEDCA6}" srcOrd="1" destOrd="0" presId="urn:microsoft.com/office/officeart/2008/layout/LinedList"/>
    <dgm:cxn modelId="{C00F5A04-B7A9-654C-8849-CC5E966E3328}" type="presParOf" srcId="{7521A2BD-43FF-244F-AFBB-D2B854B20C9C}" destId="{4FA45520-BC73-C049-8035-ED5BFF375B8C}" srcOrd="10" destOrd="0" presId="urn:microsoft.com/office/officeart/2008/layout/LinedList"/>
    <dgm:cxn modelId="{092CD443-2B34-4F42-9AA6-E7F915230441}" type="presParOf" srcId="{7521A2BD-43FF-244F-AFBB-D2B854B20C9C}" destId="{273CCDA3-328B-5C4E-A73B-6A9A22150BAC}" srcOrd="11" destOrd="0" presId="urn:microsoft.com/office/officeart/2008/layout/LinedList"/>
    <dgm:cxn modelId="{167E93DE-D90E-2540-8891-709FCBF1560E}" type="presParOf" srcId="{273CCDA3-328B-5C4E-A73B-6A9A22150BAC}" destId="{69323B5C-60A2-5749-BB69-27F659A4387C}" srcOrd="0" destOrd="0" presId="urn:microsoft.com/office/officeart/2008/layout/LinedList"/>
    <dgm:cxn modelId="{52D7C4A8-B503-8C46-A526-258299F1D352}" type="presParOf" srcId="{273CCDA3-328B-5C4E-A73B-6A9A22150BAC}" destId="{9C67A725-BB19-EA4C-B2A8-7EC3D52AEE04}" srcOrd="1" destOrd="0" presId="urn:microsoft.com/office/officeart/2008/layout/LinedList"/>
    <dgm:cxn modelId="{E1D6C460-21B7-FE4F-917A-D69F2E7F26AB}" type="presParOf" srcId="{7521A2BD-43FF-244F-AFBB-D2B854B20C9C}" destId="{968D0FE3-FD4B-8549-90A3-AE6B0A81FDBC}" srcOrd="12" destOrd="0" presId="urn:microsoft.com/office/officeart/2008/layout/LinedList"/>
    <dgm:cxn modelId="{B745BE9C-040B-3A4A-9D06-2FBC578CE04A}" type="presParOf" srcId="{7521A2BD-43FF-244F-AFBB-D2B854B20C9C}" destId="{E86C795E-1B31-E14E-B45A-CF1C03C5115D}" srcOrd="13" destOrd="0" presId="urn:microsoft.com/office/officeart/2008/layout/LinedList"/>
    <dgm:cxn modelId="{7379A473-8803-D643-9982-2D943879AD76}" type="presParOf" srcId="{E86C795E-1B31-E14E-B45A-CF1C03C5115D}" destId="{F275B1A7-ECD1-A14D-A532-0704EF1F9FB9}" srcOrd="0" destOrd="0" presId="urn:microsoft.com/office/officeart/2008/layout/LinedList"/>
    <dgm:cxn modelId="{642F3D95-C894-6E4D-97E0-01B1CD58F0EE}" type="presParOf" srcId="{E86C795E-1B31-E14E-B45A-CF1C03C5115D}" destId="{56BC47B3-033C-A646-AAA6-073DCA32AF54}" srcOrd="1" destOrd="0" presId="urn:microsoft.com/office/officeart/2008/layout/LinedList"/>
    <dgm:cxn modelId="{6456D2FE-3360-7142-A0D7-8214B34E60DD}" type="presParOf" srcId="{7521A2BD-43FF-244F-AFBB-D2B854B20C9C}" destId="{EC098E3E-E71C-C842-AC0C-A25E2277E460}" srcOrd="14" destOrd="0" presId="urn:microsoft.com/office/officeart/2008/layout/LinedList"/>
    <dgm:cxn modelId="{C7C36013-244E-BE42-B60D-65E26FFA5782}" type="presParOf" srcId="{7521A2BD-43FF-244F-AFBB-D2B854B20C9C}" destId="{B08C217A-2C53-5042-B609-F13409B20DCF}" srcOrd="15" destOrd="0" presId="urn:microsoft.com/office/officeart/2008/layout/LinedList"/>
    <dgm:cxn modelId="{6C474EDD-A7EA-E145-A5D1-D25B44C37001}" type="presParOf" srcId="{B08C217A-2C53-5042-B609-F13409B20DCF}" destId="{4D32E7FB-850E-EC46-80BA-A03327B1C770}" srcOrd="0" destOrd="0" presId="urn:microsoft.com/office/officeart/2008/layout/LinedList"/>
    <dgm:cxn modelId="{DA1F7AE7-E76A-914D-9DE2-C1DB22E834C5}" type="presParOf" srcId="{B08C217A-2C53-5042-B609-F13409B20DCF}" destId="{98F00E0A-E7B5-E14F-9367-2A218A9A4970}" srcOrd="1" destOrd="0" presId="urn:microsoft.com/office/officeart/2008/layout/LinedList"/>
    <dgm:cxn modelId="{6C9B85D6-FD2B-1F47-A474-6DC6FAE5BA64}" type="presParOf" srcId="{7521A2BD-43FF-244F-AFBB-D2B854B20C9C}" destId="{3861CD04-2CDF-BA4F-B152-8C0DA2C597FB}" srcOrd="16" destOrd="0" presId="urn:microsoft.com/office/officeart/2008/layout/LinedList"/>
    <dgm:cxn modelId="{7F504E9F-ECCF-B141-996A-C669871C9F5C}" type="presParOf" srcId="{7521A2BD-43FF-244F-AFBB-D2B854B20C9C}" destId="{B8D356B6-DCA5-6C42-935B-563B2636B7CE}" srcOrd="17" destOrd="0" presId="urn:microsoft.com/office/officeart/2008/layout/LinedList"/>
    <dgm:cxn modelId="{941C6DA3-D4D8-3745-8B7B-D2979B8E748C}" type="presParOf" srcId="{B8D356B6-DCA5-6C42-935B-563B2636B7CE}" destId="{10F87A63-ADA5-A54D-8953-C3132924B648}" srcOrd="0" destOrd="0" presId="urn:microsoft.com/office/officeart/2008/layout/LinedList"/>
    <dgm:cxn modelId="{603457D9-98F1-6447-ABD6-DFF351BCC824}" type="presParOf" srcId="{B8D356B6-DCA5-6C42-935B-563B2636B7CE}" destId="{533F612F-CB78-0E49-8288-4322EF04FC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8EE2A7-90B1-4023-9319-AC2E02855EC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B93C90-EC1D-4730-BAB3-E381142E16F8}">
      <dgm:prSet/>
      <dgm:spPr/>
      <dgm:t>
        <a:bodyPr/>
        <a:lstStyle/>
        <a:p>
          <a:r>
            <a:rPr lang="en-US" baseline="0" dirty="0"/>
            <a:t>Is there a relationship between a low-income lifestyle and academic performance in Chicago schools?</a:t>
          </a:r>
          <a:endParaRPr lang="en-US" dirty="0"/>
        </a:p>
      </dgm:t>
    </dgm:pt>
    <dgm:pt modelId="{15E5F6B0-6243-48A2-841D-D9D093F2A8A5}" type="parTrans" cxnId="{BDB88D6E-FFF8-4546-9C0A-2CC060FF7F06}">
      <dgm:prSet/>
      <dgm:spPr/>
      <dgm:t>
        <a:bodyPr/>
        <a:lstStyle/>
        <a:p>
          <a:endParaRPr lang="en-US"/>
        </a:p>
      </dgm:t>
    </dgm:pt>
    <dgm:pt modelId="{663D70CC-5B3B-4612-BE09-EC293E44A071}" type="sibTrans" cxnId="{BDB88D6E-FFF8-4546-9C0A-2CC060FF7F06}">
      <dgm:prSet/>
      <dgm:spPr/>
      <dgm:t>
        <a:bodyPr/>
        <a:lstStyle/>
        <a:p>
          <a:endParaRPr lang="en-US"/>
        </a:p>
      </dgm:t>
    </dgm:pt>
    <dgm:pt modelId="{9D536C80-1407-41E8-ADBF-4B0E89A0B677}">
      <dgm:prSet/>
      <dgm:spPr/>
      <dgm:t>
        <a:bodyPr/>
        <a:lstStyle/>
        <a:p>
          <a:r>
            <a:rPr lang="en-US" baseline="0" dirty="0"/>
            <a:t>What kind of schools populate the district of Chicago?</a:t>
          </a:r>
          <a:endParaRPr lang="en-US" dirty="0"/>
        </a:p>
      </dgm:t>
    </dgm:pt>
    <dgm:pt modelId="{BE19D156-9BB0-484D-BACA-1D0AF1846E59}" type="parTrans" cxnId="{0A027D56-E486-4643-8996-F4878DF4815B}">
      <dgm:prSet/>
      <dgm:spPr/>
      <dgm:t>
        <a:bodyPr/>
        <a:lstStyle/>
        <a:p>
          <a:endParaRPr lang="en-US"/>
        </a:p>
      </dgm:t>
    </dgm:pt>
    <dgm:pt modelId="{F9445281-EF69-4222-A1F8-CDC3C15AF181}" type="sibTrans" cxnId="{0A027D56-E486-4643-8996-F4878DF4815B}">
      <dgm:prSet/>
      <dgm:spPr/>
      <dgm:t>
        <a:bodyPr/>
        <a:lstStyle/>
        <a:p>
          <a:endParaRPr lang="en-US"/>
        </a:p>
      </dgm:t>
    </dgm:pt>
    <dgm:pt modelId="{FD87D597-D528-8B4B-A2F9-81CE93A8A6B4}" type="pres">
      <dgm:prSet presAssocID="{898EE2A7-90B1-4023-9319-AC2E02855E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DDBFD7-D12E-3041-9F0D-470D973E5493}" type="pres">
      <dgm:prSet presAssocID="{CAB93C90-EC1D-4730-BAB3-E381142E16F8}" presName="hierRoot1" presStyleCnt="0"/>
      <dgm:spPr/>
    </dgm:pt>
    <dgm:pt modelId="{3978922F-9A1C-1E4F-B31E-EEE568A7C360}" type="pres">
      <dgm:prSet presAssocID="{CAB93C90-EC1D-4730-BAB3-E381142E16F8}" presName="composite" presStyleCnt="0"/>
      <dgm:spPr/>
    </dgm:pt>
    <dgm:pt modelId="{41A4F45A-4684-6940-8166-54BCF5FDD2C0}" type="pres">
      <dgm:prSet presAssocID="{CAB93C90-EC1D-4730-BAB3-E381142E16F8}" presName="background" presStyleLbl="node0" presStyleIdx="0" presStyleCnt="2"/>
      <dgm:spPr/>
    </dgm:pt>
    <dgm:pt modelId="{3AF82D0C-D9D0-FF4D-9B8D-DFCCB436905C}" type="pres">
      <dgm:prSet presAssocID="{CAB93C90-EC1D-4730-BAB3-E381142E16F8}" presName="text" presStyleLbl="fgAcc0" presStyleIdx="0" presStyleCnt="2">
        <dgm:presLayoutVars>
          <dgm:chPref val="3"/>
        </dgm:presLayoutVars>
      </dgm:prSet>
      <dgm:spPr/>
    </dgm:pt>
    <dgm:pt modelId="{4BFC90C9-45A9-CE4D-BDD8-39B277BED2DB}" type="pres">
      <dgm:prSet presAssocID="{CAB93C90-EC1D-4730-BAB3-E381142E16F8}" presName="hierChild2" presStyleCnt="0"/>
      <dgm:spPr/>
    </dgm:pt>
    <dgm:pt modelId="{377BC0F8-7F26-A541-B5ED-04D508F8DC51}" type="pres">
      <dgm:prSet presAssocID="{9D536C80-1407-41E8-ADBF-4B0E89A0B677}" presName="hierRoot1" presStyleCnt="0"/>
      <dgm:spPr/>
    </dgm:pt>
    <dgm:pt modelId="{E39A5DD2-B4F3-804E-A322-502A56C61554}" type="pres">
      <dgm:prSet presAssocID="{9D536C80-1407-41E8-ADBF-4B0E89A0B677}" presName="composite" presStyleCnt="0"/>
      <dgm:spPr/>
    </dgm:pt>
    <dgm:pt modelId="{43387FB2-7333-104D-93A4-53612BE5CCC5}" type="pres">
      <dgm:prSet presAssocID="{9D536C80-1407-41E8-ADBF-4B0E89A0B677}" presName="background" presStyleLbl="node0" presStyleIdx="1" presStyleCnt="2"/>
      <dgm:spPr/>
    </dgm:pt>
    <dgm:pt modelId="{5C6BBCBA-C98C-DF41-A07E-D89B391CAD37}" type="pres">
      <dgm:prSet presAssocID="{9D536C80-1407-41E8-ADBF-4B0E89A0B677}" presName="text" presStyleLbl="fgAcc0" presStyleIdx="1" presStyleCnt="2">
        <dgm:presLayoutVars>
          <dgm:chPref val="3"/>
        </dgm:presLayoutVars>
      </dgm:prSet>
      <dgm:spPr/>
    </dgm:pt>
    <dgm:pt modelId="{2DCC4892-4B78-7049-810F-DAA63767BAD4}" type="pres">
      <dgm:prSet presAssocID="{9D536C80-1407-41E8-ADBF-4B0E89A0B677}" presName="hierChild2" presStyleCnt="0"/>
      <dgm:spPr/>
    </dgm:pt>
  </dgm:ptLst>
  <dgm:cxnLst>
    <dgm:cxn modelId="{58B8DC46-EBCD-B44D-81D4-FDA80C8E7970}" type="presOf" srcId="{9D536C80-1407-41E8-ADBF-4B0E89A0B677}" destId="{5C6BBCBA-C98C-DF41-A07E-D89B391CAD37}" srcOrd="0" destOrd="0" presId="urn:microsoft.com/office/officeart/2005/8/layout/hierarchy1"/>
    <dgm:cxn modelId="{0A027D56-E486-4643-8996-F4878DF4815B}" srcId="{898EE2A7-90B1-4023-9319-AC2E02855EC5}" destId="{9D536C80-1407-41E8-ADBF-4B0E89A0B677}" srcOrd="1" destOrd="0" parTransId="{BE19D156-9BB0-484D-BACA-1D0AF1846E59}" sibTransId="{F9445281-EF69-4222-A1F8-CDC3C15AF181}"/>
    <dgm:cxn modelId="{C15AA862-393E-E644-A90A-9509B1EB90BB}" type="presOf" srcId="{CAB93C90-EC1D-4730-BAB3-E381142E16F8}" destId="{3AF82D0C-D9D0-FF4D-9B8D-DFCCB436905C}" srcOrd="0" destOrd="0" presId="urn:microsoft.com/office/officeart/2005/8/layout/hierarchy1"/>
    <dgm:cxn modelId="{B28D1969-A30E-5148-8CDA-E472AA331434}" type="presOf" srcId="{898EE2A7-90B1-4023-9319-AC2E02855EC5}" destId="{FD87D597-D528-8B4B-A2F9-81CE93A8A6B4}" srcOrd="0" destOrd="0" presId="urn:microsoft.com/office/officeart/2005/8/layout/hierarchy1"/>
    <dgm:cxn modelId="{BDB88D6E-FFF8-4546-9C0A-2CC060FF7F06}" srcId="{898EE2A7-90B1-4023-9319-AC2E02855EC5}" destId="{CAB93C90-EC1D-4730-BAB3-E381142E16F8}" srcOrd="0" destOrd="0" parTransId="{15E5F6B0-6243-48A2-841D-D9D093F2A8A5}" sibTransId="{663D70CC-5B3B-4612-BE09-EC293E44A071}"/>
    <dgm:cxn modelId="{663AA882-DBBB-2846-9E43-821201BB3FD3}" type="presParOf" srcId="{FD87D597-D528-8B4B-A2F9-81CE93A8A6B4}" destId="{C1DDBFD7-D12E-3041-9F0D-470D973E5493}" srcOrd="0" destOrd="0" presId="urn:microsoft.com/office/officeart/2005/8/layout/hierarchy1"/>
    <dgm:cxn modelId="{B9DC5C14-83EF-5B4F-9C39-6A1CC1859EBD}" type="presParOf" srcId="{C1DDBFD7-D12E-3041-9F0D-470D973E5493}" destId="{3978922F-9A1C-1E4F-B31E-EEE568A7C360}" srcOrd="0" destOrd="0" presId="urn:microsoft.com/office/officeart/2005/8/layout/hierarchy1"/>
    <dgm:cxn modelId="{4ACDCAA4-7728-DB47-A550-94F2887650B6}" type="presParOf" srcId="{3978922F-9A1C-1E4F-B31E-EEE568A7C360}" destId="{41A4F45A-4684-6940-8166-54BCF5FDD2C0}" srcOrd="0" destOrd="0" presId="urn:microsoft.com/office/officeart/2005/8/layout/hierarchy1"/>
    <dgm:cxn modelId="{FB41A61C-6570-A34A-8715-1B70F18622AA}" type="presParOf" srcId="{3978922F-9A1C-1E4F-B31E-EEE568A7C360}" destId="{3AF82D0C-D9D0-FF4D-9B8D-DFCCB436905C}" srcOrd="1" destOrd="0" presId="urn:microsoft.com/office/officeart/2005/8/layout/hierarchy1"/>
    <dgm:cxn modelId="{91D087CF-257A-6C45-8778-367CA51A0177}" type="presParOf" srcId="{C1DDBFD7-D12E-3041-9F0D-470D973E5493}" destId="{4BFC90C9-45A9-CE4D-BDD8-39B277BED2DB}" srcOrd="1" destOrd="0" presId="urn:microsoft.com/office/officeart/2005/8/layout/hierarchy1"/>
    <dgm:cxn modelId="{AF38804E-E199-AC49-9E12-D89B4381C16B}" type="presParOf" srcId="{FD87D597-D528-8B4B-A2F9-81CE93A8A6B4}" destId="{377BC0F8-7F26-A541-B5ED-04D508F8DC51}" srcOrd="1" destOrd="0" presId="urn:microsoft.com/office/officeart/2005/8/layout/hierarchy1"/>
    <dgm:cxn modelId="{F0EB1876-9D1D-3340-899A-FFAD71DF6666}" type="presParOf" srcId="{377BC0F8-7F26-A541-B5ED-04D508F8DC51}" destId="{E39A5DD2-B4F3-804E-A322-502A56C61554}" srcOrd="0" destOrd="0" presId="urn:microsoft.com/office/officeart/2005/8/layout/hierarchy1"/>
    <dgm:cxn modelId="{33E97E35-C89C-D949-99E1-1657115BC0C3}" type="presParOf" srcId="{E39A5DD2-B4F3-804E-A322-502A56C61554}" destId="{43387FB2-7333-104D-93A4-53612BE5CCC5}" srcOrd="0" destOrd="0" presId="urn:microsoft.com/office/officeart/2005/8/layout/hierarchy1"/>
    <dgm:cxn modelId="{558D9562-7B92-D047-94DD-31B7285939E3}" type="presParOf" srcId="{E39A5DD2-B4F3-804E-A322-502A56C61554}" destId="{5C6BBCBA-C98C-DF41-A07E-D89B391CAD37}" srcOrd="1" destOrd="0" presId="urn:microsoft.com/office/officeart/2005/8/layout/hierarchy1"/>
    <dgm:cxn modelId="{082EE333-8A9E-C64E-814D-00A87DE7B4BF}" type="presParOf" srcId="{377BC0F8-7F26-A541-B5ED-04D508F8DC51}" destId="{2DCC4892-4B78-7049-810F-DAA63767BAD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B73E2-41B3-BA4E-8680-3F45ABCFADAA}">
      <dsp:nvSpPr>
        <dsp:cNvPr id="0" name=""/>
        <dsp:cNvSpPr/>
      </dsp:nvSpPr>
      <dsp:spPr>
        <a:xfrm>
          <a:off x="0" y="0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2DA7C-45BA-4342-8E14-C000FEB0F481}">
      <dsp:nvSpPr>
        <dsp:cNvPr id="0" name=""/>
        <dsp:cNvSpPr/>
      </dsp:nvSpPr>
      <dsp:spPr>
        <a:xfrm>
          <a:off x="0" y="0"/>
          <a:ext cx="6408738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baseline="0" dirty="0"/>
            <a:t>Key Categories of Variables</a:t>
          </a:r>
          <a:endParaRPr lang="en-US" sz="2400" kern="1200" dirty="0"/>
        </a:p>
      </dsp:txBody>
      <dsp:txXfrm>
        <a:off x="0" y="0"/>
        <a:ext cx="6408738" cy="1439862"/>
      </dsp:txXfrm>
    </dsp:sp>
    <dsp:sp modelId="{A20D1340-72EC-AB42-8286-54407A65E7D7}">
      <dsp:nvSpPr>
        <dsp:cNvPr id="0" name=""/>
        <dsp:cNvSpPr/>
      </dsp:nvSpPr>
      <dsp:spPr>
        <a:xfrm>
          <a:off x="0" y="1439862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3E29E-4B45-3447-A5BC-BEF676A2EA75}">
      <dsp:nvSpPr>
        <dsp:cNvPr id="0" name=""/>
        <dsp:cNvSpPr/>
      </dsp:nvSpPr>
      <dsp:spPr>
        <a:xfrm>
          <a:off x="0" y="1439862"/>
          <a:ext cx="1281747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1. </a:t>
          </a:r>
          <a:r>
            <a:rPr lang="en-US" sz="1400" b="1" kern="1200" baseline="0" dirty="0"/>
            <a:t>School Identification and General Information:</a:t>
          </a:r>
          <a:endParaRPr lang="en-US" sz="1400" kern="1200" dirty="0"/>
        </a:p>
      </dsp:txBody>
      <dsp:txXfrm>
        <a:off x="0" y="1439862"/>
        <a:ext cx="1281747" cy="1439862"/>
      </dsp:txXfrm>
    </dsp:sp>
    <dsp:sp modelId="{7DBE3FA8-8102-9E4A-8E50-0BA64ADE4578}">
      <dsp:nvSpPr>
        <dsp:cNvPr id="0" name=""/>
        <dsp:cNvSpPr/>
      </dsp:nvSpPr>
      <dsp:spPr>
        <a:xfrm>
          <a:off x="1377878" y="1473328"/>
          <a:ext cx="5030859" cy="669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Variables: School_ID, Short_Name, Long_Name, School_Type, Primary_Category, Address, etc.</a:t>
          </a:r>
          <a:endParaRPr lang="en-US" sz="1300" kern="1200" dirty="0"/>
        </a:p>
      </dsp:txBody>
      <dsp:txXfrm>
        <a:off x="1377878" y="1473328"/>
        <a:ext cx="5030859" cy="669311"/>
      </dsp:txXfrm>
    </dsp:sp>
    <dsp:sp modelId="{CBEB820B-217A-B549-AC39-B4D11F8A5878}">
      <dsp:nvSpPr>
        <dsp:cNvPr id="0" name=""/>
        <dsp:cNvSpPr/>
      </dsp:nvSpPr>
      <dsp:spPr>
        <a:xfrm>
          <a:off x="1281747" y="2142639"/>
          <a:ext cx="51269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1DC5F-C591-3F40-A2E1-4520CEB97B3C}">
      <dsp:nvSpPr>
        <dsp:cNvPr id="0" name=""/>
        <dsp:cNvSpPr/>
      </dsp:nvSpPr>
      <dsp:spPr>
        <a:xfrm>
          <a:off x="1377878" y="2176104"/>
          <a:ext cx="5030859" cy="669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Purpose: Provides unique identifiers and general details about the schools, such as their names, types (e.g., Elementary, High School), and locations.</a:t>
          </a:r>
          <a:endParaRPr lang="en-US" sz="1300" kern="1200" dirty="0"/>
        </a:p>
      </dsp:txBody>
      <dsp:txXfrm>
        <a:off x="1377878" y="2176104"/>
        <a:ext cx="5030859" cy="669311"/>
      </dsp:txXfrm>
    </dsp:sp>
    <dsp:sp modelId="{0825F7B9-5A36-A545-AC7F-9B4983D4BD92}">
      <dsp:nvSpPr>
        <dsp:cNvPr id="0" name=""/>
        <dsp:cNvSpPr/>
      </dsp:nvSpPr>
      <dsp:spPr>
        <a:xfrm>
          <a:off x="1281747" y="2845415"/>
          <a:ext cx="51269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A9DE1-43C2-594C-ABC6-A8A493B6E844}">
      <dsp:nvSpPr>
        <dsp:cNvPr id="0" name=""/>
        <dsp:cNvSpPr/>
      </dsp:nvSpPr>
      <dsp:spPr>
        <a:xfrm>
          <a:off x="0" y="2879725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CFFAF-9415-CB4F-996D-9E1BD6EA8E94}">
      <dsp:nvSpPr>
        <dsp:cNvPr id="0" name=""/>
        <dsp:cNvSpPr/>
      </dsp:nvSpPr>
      <dsp:spPr>
        <a:xfrm>
          <a:off x="0" y="2879724"/>
          <a:ext cx="1281747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2. </a:t>
          </a:r>
          <a:r>
            <a:rPr lang="en-US" sz="1400" b="1" kern="1200" baseline="0" dirty="0"/>
            <a:t>Enrollment and Demographic Details:</a:t>
          </a:r>
          <a:endParaRPr lang="en-US" sz="1400" kern="1200" dirty="0"/>
        </a:p>
      </dsp:txBody>
      <dsp:txXfrm>
        <a:off x="0" y="2879724"/>
        <a:ext cx="1281747" cy="1439862"/>
      </dsp:txXfrm>
    </dsp:sp>
    <dsp:sp modelId="{E5A5EAB6-5BF3-3342-AD78-DEA5803987FA}">
      <dsp:nvSpPr>
        <dsp:cNvPr id="0" name=""/>
        <dsp:cNvSpPr/>
      </dsp:nvSpPr>
      <dsp:spPr>
        <a:xfrm>
          <a:off x="1377878" y="2913190"/>
          <a:ext cx="5030859" cy="669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Variables: Student_Count_Total, Student_Count_Low_Income, Student_Count_Special_Ed, Student_Count_Black, Student_Count_Hispanic, etc.</a:t>
          </a:r>
          <a:endParaRPr lang="en-US" sz="1300" kern="1200" dirty="0"/>
        </a:p>
      </dsp:txBody>
      <dsp:txXfrm>
        <a:off x="1377878" y="2913190"/>
        <a:ext cx="5030859" cy="669311"/>
      </dsp:txXfrm>
    </dsp:sp>
    <dsp:sp modelId="{820F58F4-3CE2-1941-A5FD-CBB1DA6EF9FE}">
      <dsp:nvSpPr>
        <dsp:cNvPr id="0" name=""/>
        <dsp:cNvSpPr/>
      </dsp:nvSpPr>
      <dsp:spPr>
        <a:xfrm>
          <a:off x="1281747" y="3582501"/>
          <a:ext cx="51269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FF38A-0AAD-294E-BE8D-A02479488F0C}">
      <dsp:nvSpPr>
        <dsp:cNvPr id="0" name=""/>
        <dsp:cNvSpPr/>
      </dsp:nvSpPr>
      <dsp:spPr>
        <a:xfrm>
          <a:off x="1377878" y="3615967"/>
          <a:ext cx="5030859" cy="669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Purpose: Captures the size and composition of the student body, including ethnic and socioeconomic breakdowns.</a:t>
          </a:r>
          <a:endParaRPr lang="en-US" sz="1300" kern="1200" dirty="0"/>
        </a:p>
      </dsp:txBody>
      <dsp:txXfrm>
        <a:off x="1377878" y="3615967"/>
        <a:ext cx="5030859" cy="669311"/>
      </dsp:txXfrm>
    </dsp:sp>
    <dsp:sp modelId="{51DC9030-5D16-E945-8113-3F0CC2D9CD3D}">
      <dsp:nvSpPr>
        <dsp:cNvPr id="0" name=""/>
        <dsp:cNvSpPr/>
      </dsp:nvSpPr>
      <dsp:spPr>
        <a:xfrm>
          <a:off x="1281747" y="4285278"/>
          <a:ext cx="51269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DA6FD-FE87-154C-BF03-5B9E5E050F17}">
      <dsp:nvSpPr>
        <dsp:cNvPr id="0" name=""/>
        <dsp:cNvSpPr/>
      </dsp:nvSpPr>
      <dsp:spPr>
        <a:xfrm>
          <a:off x="0" y="4319587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133B0-2D02-F44D-B789-1D03300163E3}">
      <dsp:nvSpPr>
        <dsp:cNvPr id="0" name=""/>
        <dsp:cNvSpPr/>
      </dsp:nvSpPr>
      <dsp:spPr>
        <a:xfrm>
          <a:off x="0" y="4319587"/>
          <a:ext cx="1281747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3. </a:t>
          </a:r>
          <a:r>
            <a:rPr lang="en-US" sz="1400" b="1" kern="1200" baseline="0" dirty="0"/>
            <a:t>Academic Performance:</a:t>
          </a:r>
          <a:endParaRPr lang="en-US" sz="1400" kern="1200" dirty="0"/>
        </a:p>
      </dsp:txBody>
      <dsp:txXfrm>
        <a:off x="0" y="4319587"/>
        <a:ext cx="1281747" cy="1439862"/>
      </dsp:txXfrm>
    </dsp:sp>
    <dsp:sp modelId="{737C01DE-EAF1-094B-9213-61CB0294C35D}">
      <dsp:nvSpPr>
        <dsp:cNvPr id="0" name=""/>
        <dsp:cNvSpPr/>
      </dsp:nvSpPr>
      <dsp:spPr>
        <a:xfrm>
          <a:off x="1377878" y="4353053"/>
          <a:ext cx="5030859" cy="669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Variables: Mean_ACT, Average_ACT_School, Graduation_Rate_School, College_Enrollment_Rate_School, etc.</a:t>
          </a:r>
          <a:endParaRPr lang="en-US" sz="1300" kern="1200" dirty="0"/>
        </a:p>
      </dsp:txBody>
      <dsp:txXfrm>
        <a:off x="1377878" y="4353053"/>
        <a:ext cx="5030859" cy="669311"/>
      </dsp:txXfrm>
    </dsp:sp>
    <dsp:sp modelId="{1A116861-4174-C141-8ED1-79C8481F0022}">
      <dsp:nvSpPr>
        <dsp:cNvPr id="0" name=""/>
        <dsp:cNvSpPr/>
      </dsp:nvSpPr>
      <dsp:spPr>
        <a:xfrm>
          <a:off x="1281747" y="5022364"/>
          <a:ext cx="51269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DE9BF-2055-2C47-821B-615842D8CF37}">
      <dsp:nvSpPr>
        <dsp:cNvPr id="0" name=""/>
        <dsp:cNvSpPr/>
      </dsp:nvSpPr>
      <dsp:spPr>
        <a:xfrm>
          <a:off x="1377878" y="5055829"/>
          <a:ext cx="5030859" cy="669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Purpose: Provides data on key performance metrics, such as test scores, graduation rates, and college enrollment percentages.</a:t>
          </a:r>
          <a:endParaRPr lang="en-US" sz="1300" kern="1200" dirty="0"/>
        </a:p>
      </dsp:txBody>
      <dsp:txXfrm>
        <a:off x="1377878" y="5055829"/>
        <a:ext cx="5030859" cy="669311"/>
      </dsp:txXfrm>
    </dsp:sp>
    <dsp:sp modelId="{94C5EBD6-2D90-204E-861D-F9A365A06B89}">
      <dsp:nvSpPr>
        <dsp:cNvPr id="0" name=""/>
        <dsp:cNvSpPr/>
      </dsp:nvSpPr>
      <dsp:spPr>
        <a:xfrm>
          <a:off x="1281747" y="5725140"/>
          <a:ext cx="51269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F9ACE-D995-C54D-8BDD-6FCD08D37E4C}">
      <dsp:nvSpPr>
        <dsp:cNvPr id="0" name=""/>
        <dsp:cNvSpPr/>
      </dsp:nvSpPr>
      <dsp:spPr>
        <a:xfrm>
          <a:off x="0" y="703"/>
          <a:ext cx="6408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F88CA-D9E7-134B-BB4E-1B3C6F3509DE}">
      <dsp:nvSpPr>
        <dsp:cNvPr id="0" name=""/>
        <dsp:cNvSpPr/>
      </dsp:nvSpPr>
      <dsp:spPr>
        <a:xfrm>
          <a:off x="0" y="703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</a:t>
          </a:r>
          <a:r>
            <a:rPr lang="en-US" sz="1800" b="1" kern="1200" dirty="0"/>
            <a:t>Facilities and Accessibility:</a:t>
          </a:r>
          <a:endParaRPr lang="en-US" sz="1800" kern="1200" dirty="0"/>
        </a:p>
      </dsp:txBody>
      <dsp:txXfrm>
        <a:off x="0" y="703"/>
        <a:ext cx="6408738" cy="639782"/>
      </dsp:txXfrm>
    </dsp:sp>
    <dsp:sp modelId="{C1389937-D681-D044-BA0F-AF2C3CF48761}">
      <dsp:nvSpPr>
        <dsp:cNvPr id="0" name=""/>
        <dsp:cNvSpPr/>
      </dsp:nvSpPr>
      <dsp:spPr>
        <a:xfrm>
          <a:off x="0" y="640485"/>
          <a:ext cx="6408738" cy="0"/>
        </a:xfrm>
        <a:prstGeom prst="line">
          <a:avLst/>
        </a:prstGeom>
        <a:solidFill>
          <a:schemeClr val="accent2">
            <a:hueOff val="186164"/>
            <a:satOff val="-2465"/>
            <a:lumOff val="-735"/>
            <a:alphaOff val="0"/>
          </a:schemeClr>
        </a:solidFill>
        <a:ln w="12700" cap="flat" cmpd="sng" algn="ctr">
          <a:solidFill>
            <a:schemeClr val="accent2">
              <a:hueOff val="186164"/>
              <a:satOff val="-2465"/>
              <a:lumOff val="-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F493F-E626-8642-9E73-534D3A2A6880}">
      <dsp:nvSpPr>
        <dsp:cNvPr id="0" name=""/>
        <dsp:cNvSpPr/>
      </dsp:nvSpPr>
      <dsp:spPr>
        <a:xfrm>
          <a:off x="0" y="640485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Variables: ADA_Accessible, Transportation_Bus, Transportation_El, School_Latitude, School_Longitude, etc.</a:t>
          </a:r>
        </a:p>
      </dsp:txBody>
      <dsp:txXfrm>
        <a:off x="0" y="640485"/>
        <a:ext cx="6408738" cy="639782"/>
      </dsp:txXfrm>
    </dsp:sp>
    <dsp:sp modelId="{1882C1A5-7C0E-D842-9A99-E4534F2ED67E}">
      <dsp:nvSpPr>
        <dsp:cNvPr id="0" name=""/>
        <dsp:cNvSpPr/>
      </dsp:nvSpPr>
      <dsp:spPr>
        <a:xfrm>
          <a:off x="0" y="1280268"/>
          <a:ext cx="6408738" cy="0"/>
        </a:xfrm>
        <a:prstGeom prst="line">
          <a:avLst/>
        </a:prstGeom>
        <a:solidFill>
          <a:schemeClr val="accent2">
            <a:hueOff val="372328"/>
            <a:satOff val="-4931"/>
            <a:lumOff val="-1471"/>
            <a:alphaOff val="0"/>
          </a:schemeClr>
        </a:solidFill>
        <a:ln w="12700" cap="flat" cmpd="sng" algn="ctr">
          <a:solidFill>
            <a:schemeClr val="accent2">
              <a:hueOff val="372328"/>
              <a:satOff val="-4931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51A9E-0F12-9F46-B8B6-D0C3748D7AB6}">
      <dsp:nvSpPr>
        <dsp:cNvPr id="0" name=""/>
        <dsp:cNvSpPr/>
      </dsp:nvSpPr>
      <dsp:spPr>
        <a:xfrm>
          <a:off x="0" y="1280268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Purpose: Describes the physical and logistical accessibility of the schools.</a:t>
          </a:r>
        </a:p>
      </dsp:txBody>
      <dsp:txXfrm>
        <a:off x="0" y="1280268"/>
        <a:ext cx="6408738" cy="639782"/>
      </dsp:txXfrm>
    </dsp:sp>
    <dsp:sp modelId="{187260B4-651A-984E-9B9C-FD985D0C54E8}">
      <dsp:nvSpPr>
        <dsp:cNvPr id="0" name=""/>
        <dsp:cNvSpPr/>
      </dsp:nvSpPr>
      <dsp:spPr>
        <a:xfrm>
          <a:off x="0" y="1920051"/>
          <a:ext cx="6408738" cy="0"/>
        </a:xfrm>
        <a:prstGeom prst="line">
          <a:avLst/>
        </a:prstGeom>
        <a:solidFill>
          <a:schemeClr val="accent2">
            <a:hueOff val="558492"/>
            <a:satOff val="-7396"/>
            <a:lumOff val="-2206"/>
            <a:alphaOff val="0"/>
          </a:schemeClr>
        </a:solidFill>
        <a:ln w="12700" cap="flat" cmpd="sng" algn="ctr">
          <a:solidFill>
            <a:schemeClr val="accent2">
              <a:hueOff val="558492"/>
              <a:satOff val="-7396"/>
              <a:lumOff val="-2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B9D30-C83E-334B-84E2-83CE5617CA31}">
      <dsp:nvSpPr>
        <dsp:cNvPr id="0" name=""/>
        <dsp:cNvSpPr/>
      </dsp:nvSpPr>
      <dsp:spPr>
        <a:xfrm>
          <a:off x="0" y="1920051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</a:t>
          </a:r>
          <a:r>
            <a:rPr lang="en-US" sz="1800" b="1" kern="1200" dirty="0"/>
            <a:t>Administrative and Contact Information:</a:t>
          </a:r>
          <a:endParaRPr lang="en-US" sz="1800" kern="1200" dirty="0"/>
        </a:p>
      </dsp:txBody>
      <dsp:txXfrm>
        <a:off x="0" y="1920051"/>
        <a:ext cx="6408738" cy="639782"/>
      </dsp:txXfrm>
    </dsp:sp>
    <dsp:sp modelId="{DF50221C-27D3-3240-88DA-BA3CAC7A3351}">
      <dsp:nvSpPr>
        <dsp:cNvPr id="0" name=""/>
        <dsp:cNvSpPr/>
      </dsp:nvSpPr>
      <dsp:spPr>
        <a:xfrm>
          <a:off x="0" y="2559833"/>
          <a:ext cx="6408738" cy="0"/>
        </a:xfrm>
        <a:prstGeom prst="line">
          <a:avLst/>
        </a:prstGeom>
        <a:solidFill>
          <a:schemeClr val="accent2">
            <a:hueOff val="744657"/>
            <a:satOff val="-9861"/>
            <a:lumOff val="-2941"/>
            <a:alphaOff val="0"/>
          </a:schemeClr>
        </a:solidFill>
        <a:ln w="12700" cap="flat" cmpd="sng" algn="ctr">
          <a:solidFill>
            <a:schemeClr val="accent2">
              <a:hueOff val="744657"/>
              <a:satOff val="-9861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38BDD-5842-A74F-ABF2-A317CA2EE9B1}">
      <dsp:nvSpPr>
        <dsp:cNvPr id="0" name=""/>
        <dsp:cNvSpPr/>
      </dsp:nvSpPr>
      <dsp:spPr>
        <a:xfrm>
          <a:off x="0" y="2559833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Variables: Administrator, Administrator_Title, Phone, Email, Website, etc.</a:t>
          </a:r>
        </a:p>
      </dsp:txBody>
      <dsp:txXfrm>
        <a:off x="0" y="2559833"/>
        <a:ext cx="6408738" cy="639782"/>
      </dsp:txXfrm>
    </dsp:sp>
    <dsp:sp modelId="{4FA45520-BC73-C049-8035-ED5BFF375B8C}">
      <dsp:nvSpPr>
        <dsp:cNvPr id="0" name=""/>
        <dsp:cNvSpPr/>
      </dsp:nvSpPr>
      <dsp:spPr>
        <a:xfrm>
          <a:off x="0" y="3199616"/>
          <a:ext cx="6408738" cy="0"/>
        </a:xfrm>
        <a:prstGeom prst="line">
          <a:avLst/>
        </a:prstGeom>
        <a:solidFill>
          <a:schemeClr val="accent2">
            <a:hueOff val="930821"/>
            <a:satOff val="-12327"/>
            <a:lumOff val="-3677"/>
            <a:alphaOff val="0"/>
          </a:schemeClr>
        </a:solidFill>
        <a:ln w="12700" cap="flat" cmpd="sng" algn="ctr">
          <a:solidFill>
            <a:schemeClr val="accent2">
              <a:hueOff val="930821"/>
              <a:satOff val="-12327"/>
              <a:lumOff val="-3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23B5C-60A2-5749-BB69-27F659A4387C}">
      <dsp:nvSpPr>
        <dsp:cNvPr id="0" name=""/>
        <dsp:cNvSpPr/>
      </dsp:nvSpPr>
      <dsp:spPr>
        <a:xfrm>
          <a:off x="0" y="3199616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Purpose: Details the administrative leadership and contact information for the schools.</a:t>
          </a:r>
        </a:p>
      </dsp:txBody>
      <dsp:txXfrm>
        <a:off x="0" y="3199616"/>
        <a:ext cx="6408738" cy="639782"/>
      </dsp:txXfrm>
    </dsp:sp>
    <dsp:sp modelId="{968D0FE3-FD4B-8549-90A3-AE6B0A81FDBC}">
      <dsp:nvSpPr>
        <dsp:cNvPr id="0" name=""/>
        <dsp:cNvSpPr/>
      </dsp:nvSpPr>
      <dsp:spPr>
        <a:xfrm>
          <a:off x="0" y="3839398"/>
          <a:ext cx="6408738" cy="0"/>
        </a:xfrm>
        <a:prstGeom prst="line">
          <a:avLst/>
        </a:prstGeom>
        <a:solidFill>
          <a:schemeClr val="accent2">
            <a:hueOff val="1116985"/>
            <a:satOff val="-14792"/>
            <a:lumOff val="-4412"/>
            <a:alphaOff val="0"/>
          </a:schemeClr>
        </a:solidFill>
        <a:ln w="12700" cap="flat" cmpd="sng" algn="ctr">
          <a:solidFill>
            <a:schemeClr val="accent2">
              <a:hueOff val="1116985"/>
              <a:satOff val="-1479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5B1A7-ECD1-A14D-A532-0704EF1F9FB9}">
      <dsp:nvSpPr>
        <dsp:cNvPr id="0" name=""/>
        <dsp:cNvSpPr/>
      </dsp:nvSpPr>
      <dsp:spPr>
        <a:xfrm>
          <a:off x="0" y="3839398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 </a:t>
          </a:r>
          <a:r>
            <a:rPr lang="en-US" sz="1800" b="1" kern="1200" dirty="0"/>
            <a:t>Miscellaneous:</a:t>
          </a:r>
          <a:endParaRPr lang="en-US" sz="1800" kern="1200" dirty="0"/>
        </a:p>
      </dsp:txBody>
      <dsp:txXfrm>
        <a:off x="0" y="3839398"/>
        <a:ext cx="6408738" cy="639782"/>
      </dsp:txXfrm>
    </dsp:sp>
    <dsp:sp modelId="{EC098E3E-E71C-C842-AC0C-A25E2277E460}">
      <dsp:nvSpPr>
        <dsp:cNvPr id="0" name=""/>
        <dsp:cNvSpPr/>
      </dsp:nvSpPr>
      <dsp:spPr>
        <a:xfrm>
          <a:off x="0" y="4479181"/>
          <a:ext cx="6408738" cy="0"/>
        </a:xfrm>
        <a:prstGeom prst="line">
          <a:avLst/>
        </a:prstGeom>
        <a:solidFill>
          <a:schemeClr val="accent2">
            <a:hueOff val="1303149"/>
            <a:satOff val="-17258"/>
            <a:lumOff val="-5148"/>
            <a:alphaOff val="0"/>
          </a:schemeClr>
        </a:solidFill>
        <a:ln w="12700" cap="flat" cmpd="sng" algn="ctr">
          <a:solidFill>
            <a:schemeClr val="accent2">
              <a:hueOff val="1303149"/>
              <a:satOff val="-17258"/>
              <a:lumOff val="-51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2E7FB-850E-EC46-80BA-A03327B1C770}">
      <dsp:nvSpPr>
        <dsp:cNvPr id="0" name=""/>
        <dsp:cNvSpPr/>
      </dsp:nvSpPr>
      <dsp:spPr>
        <a:xfrm>
          <a:off x="0" y="4479181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Variables: Overall_Rating, Rating_Statement, CPS_School_Profile, Statistics_Description, etc.</a:t>
          </a:r>
        </a:p>
      </dsp:txBody>
      <dsp:txXfrm>
        <a:off x="0" y="4479181"/>
        <a:ext cx="6408738" cy="639782"/>
      </dsp:txXfrm>
    </dsp:sp>
    <dsp:sp modelId="{3861CD04-2CDF-BA4F-B152-8C0DA2C597FB}">
      <dsp:nvSpPr>
        <dsp:cNvPr id="0" name=""/>
        <dsp:cNvSpPr/>
      </dsp:nvSpPr>
      <dsp:spPr>
        <a:xfrm>
          <a:off x="0" y="5118964"/>
          <a:ext cx="6408738" cy="0"/>
        </a:xfrm>
        <a:prstGeom prst="line">
          <a:avLst/>
        </a:prstGeom>
        <a:solidFill>
          <a:schemeClr val="accent2">
            <a:hueOff val="1489313"/>
            <a:satOff val="-19723"/>
            <a:lumOff val="-5883"/>
            <a:alphaOff val="0"/>
          </a:schemeClr>
        </a:solidFill>
        <a:ln w="12700" cap="flat" cmpd="sng" algn="ctr">
          <a:solidFill>
            <a:schemeClr val="accent2">
              <a:hueOff val="1489313"/>
              <a:satOff val="-19723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87A63-ADA5-A54D-8953-C3132924B648}">
      <dsp:nvSpPr>
        <dsp:cNvPr id="0" name=""/>
        <dsp:cNvSpPr/>
      </dsp:nvSpPr>
      <dsp:spPr>
        <a:xfrm>
          <a:off x="0" y="5118964"/>
          <a:ext cx="6408738" cy="63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Purpose: Provides school ratings and descriptive summaries for basic insights.</a:t>
          </a:r>
        </a:p>
      </dsp:txBody>
      <dsp:txXfrm>
        <a:off x="0" y="5118964"/>
        <a:ext cx="6408738" cy="639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4F45A-4684-6940-8166-54BCF5FDD2C0}">
      <dsp:nvSpPr>
        <dsp:cNvPr id="0" name=""/>
        <dsp:cNvSpPr/>
      </dsp:nvSpPr>
      <dsp:spPr>
        <a:xfrm>
          <a:off x="1355" y="128664"/>
          <a:ext cx="4756576" cy="302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82D0C-D9D0-FF4D-9B8D-DFCCB436905C}">
      <dsp:nvSpPr>
        <dsp:cNvPr id="0" name=""/>
        <dsp:cNvSpPr/>
      </dsp:nvSpPr>
      <dsp:spPr>
        <a:xfrm>
          <a:off x="529863" y="630747"/>
          <a:ext cx="4756576" cy="3020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Is there a relationship between a low-income lifestyle and academic performance in Chicago schools?</a:t>
          </a:r>
          <a:endParaRPr lang="en-US" sz="3200" kern="1200" dirty="0"/>
        </a:p>
      </dsp:txBody>
      <dsp:txXfrm>
        <a:off x="618328" y="719212"/>
        <a:ext cx="4579646" cy="2843495"/>
      </dsp:txXfrm>
    </dsp:sp>
    <dsp:sp modelId="{43387FB2-7333-104D-93A4-53612BE5CCC5}">
      <dsp:nvSpPr>
        <dsp:cNvPr id="0" name=""/>
        <dsp:cNvSpPr/>
      </dsp:nvSpPr>
      <dsp:spPr>
        <a:xfrm>
          <a:off x="5814948" y="128664"/>
          <a:ext cx="4756576" cy="302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BBCBA-C98C-DF41-A07E-D89B391CAD37}">
      <dsp:nvSpPr>
        <dsp:cNvPr id="0" name=""/>
        <dsp:cNvSpPr/>
      </dsp:nvSpPr>
      <dsp:spPr>
        <a:xfrm>
          <a:off x="6343456" y="630747"/>
          <a:ext cx="4756576" cy="3020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What kind of schools populate the district of Chicago?</a:t>
          </a:r>
          <a:endParaRPr lang="en-US" sz="3200" kern="1200" dirty="0"/>
        </a:p>
      </dsp:txBody>
      <dsp:txXfrm>
        <a:off x="6431921" y="719212"/>
        <a:ext cx="4579646" cy="2843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20D37-C630-3B49-BDE0-625F4AAFBE97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72230-43DE-9841-9B52-B41CCF6036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9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3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8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9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0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9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5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5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9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0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12/6/24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74456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id="{627C0040-1C23-A68D-239F-D7039A83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9691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3F30-8CCD-7D37-02BA-0174C5BC7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rgbClr val="FFFFFF"/>
                </a:solidFill>
                <a:effectLst/>
              </a:rPr>
              <a:t>Understanding Income Demographics and Academic Performance in Chicago Schools (SY16-17)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76743-7C1D-B174-2E21-41B56C2DE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 Strickler</a:t>
            </a:r>
          </a:p>
          <a:p>
            <a:r>
              <a:rPr lang="en-US" dirty="0">
                <a:solidFill>
                  <a:srgbClr val="FFFFFF"/>
                </a:solidFill>
              </a:rPr>
              <a:t>Introduction to Data Science –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732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03DA4-BD0A-14ED-3597-06D6E898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dirty="0"/>
              <a:t>Data Visualizations (2/3)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07031-28D5-2379-2FF1-61858FE398F4}"/>
              </a:ext>
            </a:extLst>
          </p:cNvPr>
          <p:cNvSpPr txBox="1"/>
          <p:nvPr/>
        </p:nvSpPr>
        <p:spPr>
          <a:xfrm>
            <a:off x="540000" y="4988476"/>
            <a:ext cx="4500561" cy="1320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5000"/>
              </a:lnSpc>
              <a:spcBef>
                <a:spcPts val="1000"/>
              </a:spcBef>
            </a:pPr>
            <a:r>
              <a:rPr lang="en-US" sz="1600" cap="all" spc="300" dirty="0"/>
              <a:t>Normal &amp; Negative Skew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AB75E-8565-AA57-5979-C5FDB308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22" y="1072537"/>
            <a:ext cx="6049714" cy="47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1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E59CF68-BABE-4C2C-8CF4-65074F93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E1D28A9-431E-4E55-ADE3-161D757A2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CEE02A-6F09-45F4-B9A5-7C18CC77D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E8156EC-CE46-48E4-9D85-95D9D8BE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B9DDD85-3F41-4B1D-9372-0773066B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131344-09B5-4648-B3ED-C0DCDA592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3500BA-71FE-4DAF-BE27-C182514DC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B5220F2-0C35-4C88-8E51-ECBD8A66D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7B188C7-435E-43E1-92A9-8C3870670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B3992E9-AE5B-4001-81F2-F0257DA37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A9B8F0F-31BC-431F-A85C-5BAA30B9F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A5E54EA-3C4C-4DAB-9DD7-8ADFC0CC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92723215-36CB-4E08-A75E-75D77CA52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7E5B6-EC35-13BC-0AC0-21239406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3768810"/>
            <a:ext cx="9217026" cy="1769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Data Visualizations (3/3)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4D863-BE06-3B67-A260-66C2722935BC}"/>
              </a:ext>
            </a:extLst>
          </p:cNvPr>
          <p:cNvSpPr txBox="1"/>
          <p:nvPr/>
        </p:nvSpPr>
        <p:spPr>
          <a:xfrm>
            <a:off x="1487488" y="5717657"/>
            <a:ext cx="9155112" cy="68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25000"/>
              </a:lnSpc>
              <a:spcBef>
                <a:spcPts val="1000"/>
              </a:spcBef>
            </a:pPr>
            <a:r>
              <a:rPr lang="en-US" sz="1600" cap="all" spc="300" dirty="0"/>
              <a:t>Neighborhood Majority</a:t>
            </a:r>
            <a:endParaRPr lang="en-US" sz="1600" cap="all" spc="3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4A2EC-55D4-4D13-67F9-5B20C47B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63" y="478331"/>
            <a:ext cx="4248706" cy="3770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9D7A9-0A21-1049-2CA0-82B075A5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06" t="3371" r="6015" b="23085"/>
          <a:stretch/>
        </p:blipFill>
        <p:spPr>
          <a:xfrm>
            <a:off x="6383662" y="515502"/>
            <a:ext cx="4670246" cy="36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1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9899E-B834-5F8C-9C25-9E2903C7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73410"/>
            <a:ext cx="4554821" cy="218609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Mechanistic Analytics (1/2)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F2D50-7F4C-5690-3FA3-259926C5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936" b="-2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9265-DD23-A518-A140-FABDB32F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835" y="2468734"/>
            <a:ext cx="4802530" cy="4215856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500" dirty="0"/>
              <a:t>(Completed in R)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500" dirty="0">
                <a:effectLst/>
              </a:rPr>
              <a:t>The mechanistic analysis explored the relationship between Average_ACT_School as the predictor (X) and Graduation_Rate_School as the outcome (Y). The scatter plot with a regression line indicated a positive linear relationship, suggesting that schools with higher ACT averages tend to achieve higher graduation rates.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As Chicago schools’ average ACT scores increase by one point, we predict average graduation rate to increase by roughly 2.86%.</a:t>
            </a:r>
          </a:p>
          <a:p>
            <a:pPr>
              <a:lnSpc>
                <a:spcPct val="115000"/>
              </a:lnSpc>
            </a:pPr>
            <a:r>
              <a:rPr lang="en-US" sz="1500" dirty="0">
                <a:effectLst/>
              </a:rPr>
              <a:t>Equation: </a:t>
            </a:r>
            <a:r>
              <a:rPr lang="en-US" sz="1500" b="1" dirty="0">
                <a:effectLst/>
              </a:rPr>
              <a:t>Y = 25.17 + 2.86X</a:t>
            </a:r>
          </a:p>
          <a:p>
            <a:pPr lvl="1">
              <a:lnSpc>
                <a:spcPct val="115000"/>
              </a:lnSpc>
            </a:pPr>
            <a:r>
              <a:rPr lang="en-US" sz="1500" dirty="0"/>
              <a:t>Y(0) = 25.17 is an extrapolated prediction</a:t>
            </a:r>
            <a:r>
              <a:rPr lang="en-US" sz="1500" b="1" dirty="0"/>
              <a:t>.</a:t>
            </a:r>
          </a:p>
          <a:p>
            <a:pPr lvl="1">
              <a:lnSpc>
                <a:spcPct val="115000"/>
              </a:lnSpc>
            </a:pPr>
            <a:r>
              <a:rPr lang="en-US" sz="1600" dirty="0">
                <a:effectLst/>
              </a:rPr>
              <a:t>The line starts around 55–60 because the data begins at higher ACT scores.</a:t>
            </a:r>
            <a:endParaRPr lang="en-US" sz="1500" b="1" dirty="0">
              <a:effectLst/>
            </a:endParaRPr>
          </a:p>
          <a:p>
            <a:pPr marL="0" indent="0">
              <a:lnSpc>
                <a:spcPct val="1150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6942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26EE4-92FF-4505-0064-D2AFFFEF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9B928C8-5471-42D3-ED96-DFEF81A68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7C1119-F41A-49ED-A0F0-88439304E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A208A93-900F-287A-385F-6D23DED26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8A3A7DE-EFDD-F6FC-5FE3-480F3FB0C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F6EA80-A720-1D65-2E1E-5063B802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973FCC-6875-5E3D-9D0C-3856236F4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BEB2918-A6DD-6B71-2B1F-7DFBCEB06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03C0F3-461B-EFEA-D995-C008CB14D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677B6C7-148F-635E-F77E-4C26B0C7C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EA68276-950E-4267-B190-7D2AC3942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72EEF18-9881-1910-6B26-C5146058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F04D3B9-C175-29D9-DC7F-B2F601B3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15EC8-3BFE-970D-7E9E-C9C9AB24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Mechanistic Analytics (2/2)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037F2-BD69-6549-1617-0364C959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936" b="-2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C3C5-E507-67FE-A2AE-D7B701CB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/>
              <a:t>(Completed in R)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b="1" dirty="0"/>
              <a:t>Task</a:t>
            </a:r>
            <a:r>
              <a:rPr lang="en-US" dirty="0"/>
              <a:t>: If a random high school in Chicago public school district has an average ACT score of 22, what is the schools predicted graduation rate?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b="1" dirty="0"/>
              <a:t>Answer</a:t>
            </a:r>
            <a:r>
              <a:rPr lang="en-US" dirty="0"/>
              <a:t>: Predicted graduation rate for a school with an average act score of 22:  88.05%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6708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5DF-E92C-1AAD-4472-E74FEE13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6CC5-6F96-59E4-0E59-5CB04C5DB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5" y="1519881"/>
            <a:ext cx="11578281" cy="5066270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effectLst/>
              <a:latin typeface=".AppleSystemUIFont"/>
            </a:endParaRPr>
          </a:p>
          <a:p>
            <a:r>
              <a:rPr lang="en-US" b="1" baseline="0" dirty="0"/>
              <a:t>Q</a:t>
            </a:r>
            <a:r>
              <a:rPr lang="en-US" baseline="0" dirty="0"/>
              <a:t>: Is there a relationship between a low-income lifestyle and academic performance in Chicago schools?</a:t>
            </a:r>
          </a:p>
          <a:p>
            <a:pPr lvl="1"/>
            <a:r>
              <a:rPr lang="en-US" b="1" dirty="0"/>
              <a:t>Ans</a:t>
            </a:r>
            <a:r>
              <a:rPr lang="en-US" dirty="0"/>
              <a:t>: </a:t>
            </a:r>
            <a:r>
              <a:rPr lang="en-US" dirty="0">
                <a:effectLst/>
              </a:rPr>
              <a:t>The correlation analysis indicates a weak positive relationship between the proportion of low-income students at a school and its graduation rate or ACT performance. However, this relationship is not strong enough to draw definitive conclusions</a:t>
            </a:r>
          </a:p>
          <a:p>
            <a:pPr lvl="2"/>
            <a:r>
              <a:rPr lang="en-US" dirty="0">
                <a:effectLst/>
              </a:rPr>
              <a:t>Academic outcomes in Chicago schools are likely influenced by a combination of factors beyond income, such as access to resources, teacher quality, and community support.</a:t>
            </a:r>
            <a:endParaRPr lang="en-US" dirty="0"/>
          </a:p>
          <a:p>
            <a:r>
              <a:rPr lang="en-US" b="1" baseline="0" dirty="0"/>
              <a:t>Q</a:t>
            </a:r>
            <a:r>
              <a:rPr lang="en-US" baseline="0" dirty="0"/>
              <a:t>. What kind of schools populate the district of Chicago?</a:t>
            </a:r>
          </a:p>
          <a:p>
            <a:pPr lvl="1"/>
            <a:r>
              <a:rPr lang="en-US" b="1" baseline="0" dirty="0"/>
              <a:t>Ans</a:t>
            </a:r>
            <a:r>
              <a:rPr lang="en-US" baseline="0" dirty="0"/>
              <a:t>: Most schools in the district of Chicago are </a:t>
            </a:r>
            <a:r>
              <a:rPr lang="en-US" dirty="0"/>
              <a:t>n</a:t>
            </a:r>
            <a:r>
              <a:rPr lang="en-US" baseline="0" dirty="0"/>
              <a:t>eighborhood schools.</a:t>
            </a:r>
            <a:endParaRPr lang="en-US" dirty="0"/>
          </a:p>
          <a:p>
            <a:r>
              <a:rPr lang="en-US" u="sng" dirty="0">
                <a:effectLst/>
              </a:rPr>
              <a:t>New Findings:</a:t>
            </a:r>
          </a:p>
          <a:p>
            <a:pPr lvl="1"/>
            <a:r>
              <a:rPr lang="en-US" dirty="0">
                <a:effectLst/>
              </a:rPr>
              <a:t>Graduation rate positively correlates with ACT scores, reinforcing that academic achievement is closely linked to graduation outcomes.</a:t>
            </a:r>
          </a:p>
          <a:p>
            <a:pPr lvl="2"/>
            <a:r>
              <a:rPr lang="en-US" dirty="0">
                <a:effectLst/>
              </a:rPr>
              <a:t>This data is relatively common knowledge, but should influence school leadership and parents to prioritize ACT prep, focus on college readiness skills, promote ACT awareness, etc.</a:t>
            </a:r>
          </a:p>
          <a:p>
            <a:endParaRPr lang="en-US" dirty="0">
              <a:effectLst/>
              <a:latin typeface=".AppleSystemUIFont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E2E8FE65-E448-F72C-4408-0FB7BBEC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330" y="530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7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AD5D2-B53C-D6A9-A613-0CE276FB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sz="4700" dirty="0"/>
              <a:t>Dataset Overview &amp; Structure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Chicago skyline">
            <a:extLst>
              <a:ext uri="{FF2B5EF4-FFF2-40B4-BE49-F238E27FC236}">
                <a16:creationId xmlns:a16="http://schemas.microsoft.com/office/drawing/2014/main" id="{927390F3-9391-CA0B-545D-80EE8608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6" y="1642369"/>
            <a:ext cx="5353200" cy="3573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6074-B9B9-47E2-E390-76E9557E2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  <a:spcBef>
                <a:spcPts val="900"/>
              </a:spcBef>
            </a:pPr>
            <a:r>
              <a:rPr lang="en-US" sz="1300" dirty="0"/>
              <a:t>Data provided by </a:t>
            </a:r>
            <a:r>
              <a:rPr lang="en-US" sz="1300" i="0" u="none" strike="noStrike" dirty="0">
                <a:effectLst/>
                <a:latin typeface="Roboto" panose="020F0502020204030204" pitchFamily="34" charset="0"/>
              </a:rPr>
              <a:t>Chicago Public Schools.</a:t>
            </a:r>
          </a:p>
          <a:p>
            <a:pPr lvl="1">
              <a:lnSpc>
                <a:spcPct val="115000"/>
              </a:lnSpc>
              <a:spcBef>
                <a:spcPts val="900"/>
              </a:spcBef>
            </a:pPr>
            <a:r>
              <a:rPr lang="en-US" sz="1300" dirty="0">
                <a:latin typeface="Roboto" panose="020F0502020204030204" pitchFamily="34" charset="0"/>
              </a:rPr>
              <a:t>Collected from data.cityofchicago.org.</a:t>
            </a:r>
            <a:endParaRPr lang="en-US" sz="1300" dirty="0">
              <a:effectLst/>
              <a:latin typeface=".AppleSystemUIFont"/>
            </a:endParaRPr>
          </a:p>
          <a:p>
            <a:pPr>
              <a:lnSpc>
                <a:spcPct val="115000"/>
              </a:lnSpc>
              <a:spcBef>
                <a:spcPts val="900"/>
              </a:spcBef>
            </a:pPr>
            <a:r>
              <a:rPr lang="en-US" sz="1300" dirty="0">
                <a:effectLst/>
                <a:latin typeface=".AppleSystemUIFont"/>
              </a:rPr>
              <a:t>Comprehensive school profile information for the Chicago Public School (CPS) district.</a:t>
            </a:r>
          </a:p>
          <a:p>
            <a:pPr>
              <a:lnSpc>
                <a:spcPct val="115000"/>
              </a:lnSpc>
              <a:spcBef>
                <a:spcPts val="900"/>
              </a:spcBef>
            </a:pPr>
            <a:r>
              <a:rPr lang="en-US" sz="1300" dirty="0">
                <a:effectLst/>
                <a:latin typeface=".AppleSystemUIFont"/>
              </a:rPr>
              <a:t>Covers the 2016-2017 school year.</a:t>
            </a:r>
          </a:p>
          <a:p>
            <a:pPr>
              <a:lnSpc>
                <a:spcPct val="115000"/>
              </a:lnSpc>
              <a:spcBef>
                <a:spcPts val="900"/>
              </a:spcBef>
            </a:pPr>
            <a:r>
              <a:rPr lang="en-US" sz="1300" dirty="0">
                <a:effectLst/>
                <a:latin typeface=".AppleSystemUIFont"/>
              </a:rPr>
              <a:t>Includes data for 661 schools in the district.</a:t>
            </a:r>
          </a:p>
          <a:p>
            <a:pPr lvl="1">
              <a:lnSpc>
                <a:spcPct val="115000"/>
              </a:lnSpc>
              <a:spcBef>
                <a:spcPts val="900"/>
              </a:spcBef>
            </a:pPr>
            <a:r>
              <a:rPr lang="en-US" sz="1300" dirty="0">
                <a:effectLst/>
                <a:latin typeface=".AppleSystemUIFont"/>
              </a:rPr>
              <a:t>The dataset contains 661 rows</a:t>
            </a:r>
            <a:r>
              <a:rPr lang="en-US" sz="1300" dirty="0">
                <a:latin typeface=".AppleSystemUIFont"/>
              </a:rPr>
              <a:t> accounting for each school individually.</a:t>
            </a:r>
          </a:p>
          <a:p>
            <a:pPr lvl="1">
              <a:lnSpc>
                <a:spcPct val="115000"/>
              </a:lnSpc>
              <a:spcBef>
                <a:spcPts val="900"/>
              </a:spcBef>
            </a:pPr>
            <a:r>
              <a:rPr lang="en-US" sz="1300" dirty="0">
                <a:effectLst/>
                <a:latin typeface=".AppleSystemUIFont"/>
              </a:rPr>
              <a:t>There are 91 variables, capturing diverse aspects of each school. </a:t>
            </a:r>
            <a:r>
              <a:rPr lang="en-US" sz="1300" dirty="0">
                <a:latin typeface=".AppleSystemUIFont"/>
              </a:rPr>
              <a:t>Some are precalculated statistics.</a:t>
            </a:r>
            <a:endParaRPr lang="en-US" sz="1300" dirty="0"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176987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DDDB0-A6D4-AEF7-A442-9C8383FC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53" y="1801551"/>
            <a:ext cx="4500561" cy="2181946"/>
          </a:xfrm>
        </p:spPr>
        <p:txBody>
          <a:bodyPr anchor="b">
            <a:noAutofit/>
          </a:bodyPr>
          <a:lstStyle/>
          <a:p>
            <a:r>
              <a:rPr lang="en-US" sz="8100" dirty="0"/>
              <a:t>Variables Overview (1/2)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7B42D0F-C01D-DD31-649D-388E56EEA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814977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Schoolhouse outline">
            <a:extLst>
              <a:ext uri="{FF2B5EF4-FFF2-40B4-BE49-F238E27FC236}">
                <a16:creationId xmlns:a16="http://schemas.microsoft.com/office/drawing/2014/main" id="{E704C68B-D7D1-E68B-0738-7A5750B6D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811" y="4031731"/>
            <a:ext cx="2584919" cy="25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85A74-D988-5A06-5498-76F13F00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17" y="523946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8100" dirty="0"/>
              <a:t>Variables Overview (2/2)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831740-BDB0-38D3-C9C7-EF9F488B4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310846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Schoolhouse outline">
            <a:extLst>
              <a:ext uri="{FF2B5EF4-FFF2-40B4-BE49-F238E27FC236}">
                <a16:creationId xmlns:a16="http://schemas.microsoft.com/office/drawing/2014/main" id="{AA434C62-BBDF-3A22-44ED-D874A0C0D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811" y="4031731"/>
            <a:ext cx="2584919" cy="25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D4F98-5884-F7C8-84B0-C9CC963C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658085-D14A-5098-0D07-670C1D673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711356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Thought bubble with solid fill">
            <a:extLst>
              <a:ext uri="{FF2B5EF4-FFF2-40B4-BE49-F238E27FC236}">
                <a16:creationId xmlns:a16="http://schemas.microsoft.com/office/drawing/2014/main" id="{4F276BA7-4E9C-BCA2-9924-0B1DFEE74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702" y="257535"/>
            <a:ext cx="914400" cy="914400"/>
          </a:xfrm>
          <a:prstGeom prst="rect">
            <a:avLst/>
          </a:prstGeom>
        </p:spPr>
      </p:pic>
      <p:pic>
        <p:nvPicPr>
          <p:cNvPr id="24" name="Graphic 23" descr="Question Mark outline">
            <a:extLst>
              <a:ext uri="{FF2B5EF4-FFF2-40B4-BE49-F238E27FC236}">
                <a16:creationId xmlns:a16="http://schemas.microsoft.com/office/drawing/2014/main" id="{6D731518-76F3-FA33-3A47-3461B0F65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6687" y="453393"/>
            <a:ext cx="377940" cy="3779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310870-BED1-6854-7878-E66378803FA7}"/>
              </a:ext>
            </a:extLst>
          </p:cNvPr>
          <p:cNvSpPr txBox="1"/>
          <p:nvPr/>
        </p:nvSpPr>
        <p:spPr>
          <a:xfrm>
            <a:off x="2374580" y="2057114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FF091D-7631-EBC4-FF60-8C60A36F919F}"/>
              </a:ext>
            </a:extLst>
          </p:cNvPr>
          <p:cNvSpPr txBox="1"/>
          <p:nvPr/>
        </p:nvSpPr>
        <p:spPr>
          <a:xfrm>
            <a:off x="3049030" y="32505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Main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822942-1E2C-D81E-8EE3-966498B0E744}"/>
              </a:ext>
            </a:extLst>
          </p:cNvPr>
          <p:cNvSpPr txBox="1"/>
          <p:nvPr/>
        </p:nvSpPr>
        <p:spPr>
          <a:xfrm>
            <a:off x="8248090" y="2054682"/>
            <a:ext cx="1029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92728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4A467-A7BF-4F5F-4A49-637D4CA2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dirty="0"/>
              <a:t>Variables of Interest</a:t>
            </a:r>
          </a:p>
        </p:txBody>
      </p:sp>
      <p:pic>
        <p:nvPicPr>
          <p:cNvPr id="5" name="Picture 4" descr="Close-up of graph">
            <a:extLst>
              <a:ext uri="{FF2B5EF4-FFF2-40B4-BE49-F238E27FC236}">
                <a16:creationId xmlns:a16="http://schemas.microsoft.com/office/drawing/2014/main" id="{15981A9D-8E74-8419-B3BE-F17BCEA5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273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ADD3-48F5-7B53-6388-47C804EB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1500" dirty="0"/>
              <a:t>Quantitative variables</a:t>
            </a:r>
          </a:p>
          <a:p>
            <a:pPr lvl="1">
              <a:lnSpc>
                <a:spcPct val="115000"/>
              </a:lnSpc>
            </a:pPr>
            <a:r>
              <a:rPr lang="en-US" sz="1500" b="1" dirty="0">
                <a:effectLst/>
                <a:latin typeface=".AppleSystemUIFontMonospaced"/>
              </a:rPr>
              <a:t>Average_ACT_School</a:t>
            </a:r>
            <a:r>
              <a:rPr lang="en-US" sz="1500" b="1" dirty="0">
                <a:latin typeface=".AppleSystemUIFontMonospaced"/>
              </a:rPr>
              <a:t> </a:t>
            </a:r>
            <a:r>
              <a:rPr lang="en-US" sz="1500" dirty="0">
                <a:effectLst/>
                <a:latin typeface=".AppleSystemUIFontMonospaced"/>
              </a:rPr>
              <a:t>(Average ACT for each school)</a:t>
            </a:r>
          </a:p>
          <a:p>
            <a:pPr lvl="2">
              <a:lnSpc>
                <a:spcPct val="115000"/>
              </a:lnSpc>
            </a:pPr>
            <a:r>
              <a:rPr lang="en-US" sz="1500" i="1" dirty="0"/>
              <a:t>Measure of Academic performance</a:t>
            </a:r>
            <a:endParaRPr lang="en-US" sz="1500" i="1" dirty="0">
              <a:latin typeface=".AppleSystemUIFont"/>
            </a:endParaRPr>
          </a:p>
          <a:p>
            <a:pPr lvl="1">
              <a:lnSpc>
                <a:spcPct val="115000"/>
              </a:lnSpc>
            </a:pPr>
            <a:r>
              <a:rPr lang="en-US" sz="1500" b="1" dirty="0">
                <a:effectLst/>
                <a:latin typeface=".AppleSystemUIFontMonospaced"/>
              </a:rPr>
              <a:t>Graduation_Rate_School </a:t>
            </a:r>
            <a:r>
              <a:rPr lang="en-US" sz="1500" dirty="0">
                <a:effectLst/>
                <a:latin typeface=".AppleSystemUIFontMonospaced"/>
              </a:rPr>
              <a:t>(Graduation rate for each school)</a:t>
            </a:r>
          </a:p>
          <a:p>
            <a:pPr lvl="2">
              <a:lnSpc>
                <a:spcPct val="115000"/>
              </a:lnSpc>
            </a:pPr>
            <a:r>
              <a:rPr lang="en-US" sz="1500" i="1" dirty="0"/>
              <a:t>Measure of Academic performance</a:t>
            </a:r>
            <a:endParaRPr lang="en-US" sz="1500" i="1" dirty="0">
              <a:latin typeface=".AppleSystemUIFont"/>
            </a:endParaRPr>
          </a:p>
          <a:p>
            <a:pPr lvl="1">
              <a:lnSpc>
                <a:spcPct val="115000"/>
              </a:lnSpc>
            </a:pPr>
            <a:r>
              <a:rPr lang="en-US" sz="1500" b="1" dirty="0">
                <a:effectLst/>
                <a:latin typeface=".AppleSystemUIFontMonospaced"/>
              </a:rPr>
              <a:t>Student_Count_Low_Income </a:t>
            </a:r>
            <a:r>
              <a:rPr lang="en-US" sz="1500" dirty="0">
                <a:effectLst/>
                <a:latin typeface=".AppleSystemUIFontMonospaced"/>
              </a:rPr>
              <a:t>(Number of low-income students attending each school)</a:t>
            </a:r>
          </a:p>
          <a:p>
            <a:pPr lvl="2">
              <a:lnSpc>
                <a:spcPct val="115000"/>
              </a:lnSpc>
            </a:pPr>
            <a:r>
              <a:rPr lang="en-US" sz="1500" i="1" dirty="0"/>
              <a:t>Financial demographic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Categorical Variables</a:t>
            </a:r>
          </a:p>
          <a:p>
            <a:pPr lvl="1">
              <a:lnSpc>
                <a:spcPct val="115000"/>
              </a:lnSpc>
            </a:pPr>
            <a:r>
              <a:rPr lang="en-US" sz="1500" b="1" dirty="0">
                <a:effectLst/>
                <a:latin typeface=".AppleSystemUIFontMonospaced"/>
              </a:rPr>
              <a:t>School_Type </a:t>
            </a:r>
            <a:r>
              <a:rPr lang="en-US" sz="1500" dirty="0">
                <a:effectLst/>
                <a:latin typeface=".AppleSystemUIFontMonospaced"/>
              </a:rPr>
              <a:t>(ex. Charter, Neighborhood, Small, etc.</a:t>
            </a:r>
            <a:r>
              <a:rPr lang="en-US" sz="1500" dirty="0">
                <a:latin typeface=".AppleSystemUIFontMonospaced"/>
              </a:rPr>
              <a:t>)</a:t>
            </a:r>
            <a:endParaRPr lang="en-US" sz="1500" dirty="0">
              <a:effectLst/>
              <a:latin typeface=".AppleSystemUIFontMonospaced"/>
            </a:endParaRPr>
          </a:p>
        </p:txBody>
      </p:sp>
    </p:spTree>
    <p:extLst>
      <p:ext uri="{BB962C8B-B14F-4D97-AF65-F5344CB8AC3E}">
        <p14:creationId xmlns:p14="http://schemas.microsoft.com/office/powerpoint/2010/main" val="224486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E694-EC35-7B39-9815-2017BEEF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4EDF3-3CEA-D7E2-B419-276DBAF0D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19881"/>
            <a:ext cx="11101136" cy="478884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(Completed using python) </a:t>
            </a:r>
          </a:p>
          <a:p>
            <a:r>
              <a:rPr lang="en-US" dirty="0"/>
              <a:t>Correlation between Average ACT and Graduation Rate: </a:t>
            </a:r>
            <a:r>
              <a:rPr lang="en-US" b="1" dirty="0"/>
              <a:t>0.59</a:t>
            </a:r>
          </a:p>
          <a:p>
            <a:r>
              <a:rPr lang="en-US" dirty="0"/>
              <a:t>Correlation between Average ACT and Student Count Low Income: </a:t>
            </a:r>
            <a:r>
              <a:rPr lang="en-US" b="1" dirty="0"/>
              <a:t>0.31</a:t>
            </a:r>
          </a:p>
          <a:p>
            <a:r>
              <a:rPr lang="en-US" dirty="0"/>
              <a:t>Correlation between Graduation Rate and Student Count Low Income: </a:t>
            </a:r>
            <a:r>
              <a:rPr lang="en-US" b="1" dirty="0"/>
              <a:t>0.34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2939-9BA0-0CE8-4AB8-7ECC1EE6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1" y="3595817"/>
            <a:ext cx="3565496" cy="2674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4104C-25D2-EE8E-9E2C-91532A83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13" y="3595818"/>
            <a:ext cx="3565493" cy="2674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3E1F0-160D-F891-7CDC-E23BA9675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42" y="3595817"/>
            <a:ext cx="3565493" cy="2674120"/>
          </a:xfrm>
          <a:prstGeom prst="rect">
            <a:avLst/>
          </a:prstGeom>
        </p:spPr>
      </p:pic>
      <p:pic>
        <p:nvPicPr>
          <p:cNvPr id="8" name="Graphic 7" descr="Crown with solid fill">
            <a:extLst>
              <a:ext uri="{FF2B5EF4-FFF2-40B4-BE49-F238E27FC236}">
                <a16:creationId xmlns:a16="http://schemas.microsoft.com/office/drawing/2014/main" id="{9D5BCDB9-74E2-F603-2E2D-18C324FE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37694">
            <a:off x="7597324" y="1671031"/>
            <a:ext cx="375362" cy="375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BD744-E566-1FC6-1A07-75A10B1F7887}"/>
              </a:ext>
            </a:extLst>
          </p:cNvPr>
          <p:cNvSpPr txBox="1"/>
          <p:nvPr/>
        </p:nvSpPr>
        <p:spPr>
          <a:xfrm>
            <a:off x="1088243" y="6318000"/>
            <a:ext cx="21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3DCF5-3C83-5045-4DF8-7328F706A56A}"/>
              </a:ext>
            </a:extLst>
          </p:cNvPr>
          <p:cNvSpPr txBox="1"/>
          <p:nvPr/>
        </p:nvSpPr>
        <p:spPr>
          <a:xfrm>
            <a:off x="4576970" y="6318000"/>
            <a:ext cx="285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Weak positive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0F55-28A9-1D6B-E395-D4AC3FAA693F}"/>
              </a:ext>
            </a:extLst>
          </p:cNvPr>
          <p:cNvSpPr txBox="1"/>
          <p:nvPr/>
        </p:nvSpPr>
        <p:spPr>
          <a:xfrm>
            <a:off x="8513380" y="6331263"/>
            <a:ext cx="284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positive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60997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F8A93-A7D8-6744-7653-E019E90D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Descriptive Analysis</a:t>
            </a:r>
            <a:br>
              <a:rPr lang="en-US" dirty="0"/>
            </a:br>
            <a:r>
              <a:rPr lang="en-US" sz="1300" dirty="0"/>
              <a:t>(Completed using R)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84E6-720C-46CA-CC57-CBF9F77B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041" y="540000"/>
            <a:ext cx="7273159" cy="1847920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Note max/mins, medians, and means.</a:t>
            </a:r>
          </a:p>
          <a:p>
            <a:pPr lvl="1"/>
            <a:r>
              <a:rPr lang="en-US" dirty="0"/>
              <a:t>Min of 0% was from </a:t>
            </a:r>
            <a:r>
              <a:rPr lang="en-US" dirty="0">
                <a:effectLst/>
              </a:rPr>
              <a:t>PATHWAYS - ASHBURN HS</a:t>
            </a:r>
          </a:p>
          <a:p>
            <a:pPr lvl="2"/>
            <a:r>
              <a:rPr lang="en-US" dirty="0"/>
              <a:t>Possibly due to lack of data, error, or something else.</a:t>
            </a:r>
          </a:p>
          <a:p>
            <a:r>
              <a:rPr lang="en-US" dirty="0"/>
              <a:t>50% of average ACT scores are between 14.6 to 18.20</a:t>
            </a:r>
          </a:p>
          <a:p>
            <a:r>
              <a:rPr lang="en-US" dirty="0"/>
              <a:t>50% of graduation rates are between 67.9% and 85.2%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FF03-1581-CBBE-050A-C425527E2E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325" y="2635767"/>
            <a:ext cx="7226843" cy="33243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D77374-8064-B53A-EC1F-F0FDD785D595}"/>
              </a:ext>
            </a:extLst>
          </p:cNvPr>
          <p:cNvSpPr txBox="1"/>
          <p:nvPr/>
        </p:nvSpPr>
        <p:spPr>
          <a:xfrm>
            <a:off x="7916935" y="2432419"/>
            <a:ext cx="37117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Standard Deviation for Average ACT School: 3.069603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Standard Deviation for Graduation Rate School: 19.36454 </a:t>
            </a:r>
          </a:p>
          <a:p>
            <a:r>
              <a:rPr lang="en-US" sz="1700" dirty="0"/>
              <a:t>---------------------------------------------------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Observing the frequency table, we see that most schools in Chicago Public School district are Neighborhood schools.</a:t>
            </a:r>
          </a:p>
          <a:p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second most frequent school type are charter schools.</a:t>
            </a:r>
          </a:p>
        </p:txBody>
      </p:sp>
    </p:spTree>
    <p:extLst>
      <p:ext uri="{BB962C8B-B14F-4D97-AF65-F5344CB8AC3E}">
        <p14:creationId xmlns:p14="http://schemas.microsoft.com/office/powerpoint/2010/main" val="90889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C6153-4E48-4935-B078-45A24C2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dirty="0"/>
              <a:t>Data Visualizations (1/3)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51910-393E-8DC3-F306-AB16F0B4C16D}"/>
              </a:ext>
            </a:extLst>
          </p:cNvPr>
          <p:cNvSpPr txBox="1"/>
          <p:nvPr/>
        </p:nvSpPr>
        <p:spPr>
          <a:xfrm>
            <a:off x="540000" y="4988476"/>
            <a:ext cx="4500561" cy="1320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5000"/>
              </a:lnSpc>
              <a:spcBef>
                <a:spcPts val="1000"/>
              </a:spcBef>
            </a:pPr>
            <a:r>
              <a:rPr lang="en-US" sz="1600" cap="all" spc="300" dirty="0"/>
              <a:t>Normal &amp; Positive Skew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92F69-D032-5867-BE1D-4AABF7BD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22" y="1072537"/>
            <a:ext cx="6049714" cy="47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8568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RightStep">
      <a:dk1>
        <a:srgbClr val="000000"/>
      </a:dk1>
      <a:lt1>
        <a:srgbClr val="FFFFFF"/>
      </a:lt1>
      <a:dk2>
        <a:srgbClr val="3B3521"/>
      </a:dk2>
      <a:lt2>
        <a:srgbClr val="E2E8E8"/>
      </a:lt2>
      <a:accent1>
        <a:srgbClr val="DC8087"/>
      </a:accent1>
      <a:accent2>
        <a:srgbClr val="D48B64"/>
      </a:accent2>
      <a:accent3>
        <a:srgbClr val="B7A363"/>
      </a:accent3>
      <a:accent4>
        <a:srgbClr val="9AAA50"/>
      </a:accent4>
      <a:accent5>
        <a:srgbClr val="83AF66"/>
      </a:accent5>
      <a:accent6>
        <a:srgbClr val="56B658"/>
      </a:accent6>
      <a:hlink>
        <a:srgbClr val="568E8A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1817</TotalTime>
  <Words>1035</Words>
  <Application>Microsoft Macintosh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.AppleSystemUIFont</vt:lpstr>
      <vt:lpstr>.AppleSystemUIFontMonospaced</vt:lpstr>
      <vt:lpstr>Aptos</vt:lpstr>
      <vt:lpstr>Arial</vt:lpstr>
      <vt:lpstr>Avenir Next LT Pro</vt:lpstr>
      <vt:lpstr>Bell MT</vt:lpstr>
      <vt:lpstr>Roboto</vt:lpstr>
      <vt:lpstr>GlowVTI</vt:lpstr>
      <vt:lpstr>Understanding Income Demographics and Academic Performance in Chicago Schools (SY16-17)</vt:lpstr>
      <vt:lpstr>Dataset Overview &amp; Structure</vt:lpstr>
      <vt:lpstr>Variables Overview (1/2)</vt:lpstr>
      <vt:lpstr>Variables Overview (2/2)</vt:lpstr>
      <vt:lpstr>Research Questions</vt:lpstr>
      <vt:lpstr>Variables of Interest</vt:lpstr>
      <vt:lpstr>Exploratory Analysis</vt:lpstr>
      <vt:lpstr>Descriptive Analysis (Completed using R) </vt:lpstr>
      <vt:lpstr>Data Visualizations (1/3)</vt:lpstr>
      <vt:lpstr>Data Visualizations (2/3)</vt:lpstr>
      <vt:lpstr>Data Visualizations (3/3)</vt:lpstr>
      <vt:lpstr>Mechanistic Analytics (1/2)</vt:lpstr>
      <vt:lpstr>Mechanistic Analytics (2/2)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Strickler</dc:creator>
  <cp:lastModifiedBy>Sam Strickler</cp:lastModifiedBy>
  <cp:revision>2</cp:revision>
  <cp:lastPrinted>2024-12-01T00:54:37Z</cp:lastPrinted>
  <dcterms:created xsi:type="dcterms:W3CDTF">2024-11-30T21:12:15Z</dcterms:created>
  <dcterms:modified xsi:type="dcterms:W3CDTF">2024-12-06T16:42:54Z</dcterms:modified>
</cp:coreProperties>
</file>